
<file path=[Content_Types].xml><?xml version="1.0" encoding="utf-8"?>
<Types xmlns="http://schemas.openxmlformats.org/package/2006/content-types">
  <Default Extension="xml" ContentType="application/xml"/>
  <Default Extension="jpeg" ContentType="image/jpeg"/>
  <Default Extension="tiff" ContentType="image/tiff"/>
  <Default Extension="rels" ContentType="application/vnd.openxmlformats-package.relationships+xml"/>
  <Default Extension="wdp" ContentType="image/vnd.ms-photo"/>
  <Default Extension="tif" ContentType="image/tiff"/>
  <Default Extension="wmf" ContentType="image/x-wmf"/>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4"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Lst>
  <p:notesMasterIdLst>
    <p:notesMasterId r:id="rId22"/>
  </p:notesMasterIdLst>
  <p:sldIdLst>
    <p:sldId id="256" r:id="rId3"/>
    <p:sldId id="257" r:id="rId4"/>
    <p:sldId id="258" r:id="rId5"/>
    <p:sldId id="273" r:id="rId6"/>
    <p:sldId id="259" r:id="rId7"/>
    <p:sldId id="260" r:id="rId8"/>
    <p:sldId id="261" r:id="rId9"/>
    <p:sldId id="262" r:id="rId10"/>
    <p:sldId id="263" r:id="rId11"/>
    <p:sldId id="264" r:id="rId12"/>
    <p:sldId id="265" r:id="rId13"/>
    <p:sldId id="266" r:id="rId14"/>
    <p:sldId id="267" r:id="rId15"/>
    <p:sldId id="274" r:id="rId16"/>
    <p:sldId id="268" r:id="rId17"/>
    <p:sldId id="269" r:id="rId18"/>
    <p:sldId id="270" r:id="rId19"/>
    <p:sldId id="271" r:id="rId20"/>
    <p:sldId id="272" r:id="rId21"/>
  </p:sldIdLst>
  <p:sldSz cx="9144000" cy="6858000" type="screen4x3"/>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69648"/>
  </p:normalViewPr>
  <p:slideViewPr>
    <p:cSldViewPr snapToGrid="0" snapToObjects="1">
      <p:cViewPr varScale="1">
        <p:scale>
          <a:sx n="91" d="100"/>
          <a:sy n="91" d="100"/>
        </p:scale>
        <p:origin x="1848"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notesMaster" Target="notesMasters/notesMaster1.xml"/><Relationship Id="rId23" Type="http://schemas.openxmlformats.org/officeDocument/2006/relationships/presProps" Target="presProps.xml"/><Relationship Id="rId24" Type="http://schemas.openxmlformats.org/officeDocument/2006/relationships/viewProps" Target="viewProps.xml"/><Relationship Id="rId25" Type="http://schemas.openxmlformats.org/officeDocument/2006/relationships/theme" Target="theme/theme1.xml"/><Relationship Id="rId26" Type="http://schemas.openxmlformats.org/officeDocument/2006/relationships/tableStyles" Target="tableStyles.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8" name="PlaceHolder 1"/>
          <p:cNvSpPr>
            <a:spLocks noGrp="1"/>
          </p:cNvSpPr>
          <p:nvPr>
            <p:ph type="body"/>
          </p:nvPr>
        </p:nvSpPr>
        <p:spPr>
          <a:xfrm>
            <a:off x="756000" y="5078520"/>
            <a:ext cx="6047640" cy="4811040"/>
          </a:xfrm>
          <a:prstGeom prst="rect">
            <a:avLst/>
          </a:prstGeom>
        </p:spPr>
        <p:txBody>
          <a:bodyPr lIns="0" tIns="0" rIns="0" bIns="0"/>
          <a:lstStyle/>
          <a:p>
            <a:r>
              <a:rPr lang="en-US" sz="2000" b="0" strike="noStrike" spc="-1">
                <a:solidFill>
                  <a:srgbClr val="000000"/>
                </a:solidFill>
                <a:uFill>
                  <a:solidFill>
                    <a:srgbClr val="FFFFFF"/>
                  </a:solidFill>
                </a:uFill>
                <a:latin typeface="Arial"/>
              </a:rPr>
              <a:t>Click to edit the notes format</a:t>
            </a:r>
          </a:p>
        </p:txBody>
      </p:sp>
      <p:sp>
        <p:nvSpPr>
          <p:cNvPr id="79" name="PlaceHolder 2"/>
          <p:cNvSpPr>
            <a:spLocks noGrp="1"/>
          </p:cNvSpPr>
          <p:nvPr>
            <p:ph type="hdr"/>
          </p:nvPr>
        </p:nvSpPr>
        <p:spPr>
          <a:xfrm>
            <a:off x="0" y="0"/>
            <a:ext cx="3280680" cy="534240"/>
          </a:xfrm>
          <a:prstGeom prst="rect">
            <a:avLst/>
          </a:prstGeom>
        </p:spPr>
        <p:txBody>
          <a:bodyPr lIns="0" tIns="0" rIns="0" bIns="0"/>
          <a:lstStyle/>
          <a:p>
            <a:r>
              <a:rPr lang="en-US" sz="1400" b="0" strike="noStrike" spc="-1">
                <a:solidFill>
                  <a:srgbClr val="000000"/>
                </a:solidFill>
                <a:uFill>
                  <a:solidFill>
                    <a:srgbClr val="FFFFFF"/>
                  </a:solidFill>
                </a:uFill>
                <a:latin typeface="Times New Roman"/>
              </a:rPr>
              <a:t>&lt;header&gt;</a:t>
            </a:r>
          </a:p>
        </p:txBody>
      </p:sp>
      <p:sp>
        <p:nvSpPr>
          <p:cNvPr id="80" name="PlaceHolder 3"/>
          <p:cNvSpPr>
            <a:spLocks noGrp="1"/>
          </p:cNvSpPr>
          <p:nvPr>
            <p:ph type="dt"/>
          </p:nvPr>
        </p:nvSpPr>
        <p:spPr>
          <a:xfrm>
            <a:off x="4278960" y="0"/>
            <a:ext cx="3280680" cy="534240"/>
          </a:xfrm>
          <a:prstGeom prst="rect">
            <a:avLst/>
          </a:prstGeom>
        </p:spPr>
        <p:txBody>
          <a:bodyPr lIns="0" tIns="0" rIns="0" bIns="0"/>
          <a:lstStyle/>
          <a:p>
            <a:pPr algn="r"/>
            <a:r>
              <a:rPr lang="en-US" sz="1400" b="0" strike="noStrike" spc="-1">
                <a:solidFill>
                  <a:srgbClr val="000000"/>
                </a:solidFill>
                <a:uFill>
                  <a:solidFill>
                    <a:srgbClr val="FFFFFF"/>
                  </a:solidFill>
                </a:uFill>
                <a:latin typeface="Times New Roman"/>
              </a:rPr>
              <a:t>&lt;date/time&gt;</a:t>
            </a:r>
          </a:p>
        </p:txBody>
      </p:sp>
      <p:sp>
        <p:nvSpPr>
          <p:cNvPr id="81" name="PlaceHolder 4"/>
          <p:cNvSpPr>
            <a:spLocks noGrp="1"/>
          </p:cNvSpPr>
          <p:nvPr>
            <p:ph type="ftr"/>
          </p:nvPr>
        </p:nvSpPr>
        <p:spPr>
          <a:xfrm>
            <a:off x="0" y="10157400"/>
            <a:ext cx="3280680" cy="534240"/>
          </a:xfrm>
          <a:prstGeom prst="rect">
            <a:avLst/>
          </a:prstGeom>
        </p:spPr>
        <p:txBody>
          <a:bodyPr lIns="0" tIns="0" rIns="0" bIns="0" anchor="b"/>
          <a:lstStyle/>
          <a:p>
            <a:r>
              <a:rPr lang="en-US" sz="1400" b="0" strike="noStrike" spc="-1">
                <a:solidFill>
                  <a:srgbClr val="000000"/>
                </a:solidFill>
                <a:uFill>
                  <a:solidFill>
                    <a:srgbClr val="FFFFFF"/>
                  </a:solidFill>
                </a:uFill>
                <a:latin typeface="Times New Roman"/>
              </a:rPr>
              <a:t>&lt;footer&gt;</a:t>
            </a:r>
          </a:p>
        </p:txBody>
      </p:sp>
      <p:sp>
        <p:nvSpPr>
          <p:cNvPr id="82" name="PlaceHolder 5"/>
          <p:cNvSpPr>
            <a:spLocks noGrp="1"/>
          </p:cNvSpPr>
          <p:nvPr>
            <p:ph type="sldNum"/>
          </p:nvPr>
        </p:nvSpPr>
        <p:spPr>
          <a:xfrm>
            <a:off x="4278960" y="10157400"/>
            <a:ext cx="3280680" cy="534240"/>
          </a:xfrm>
          <a:prstGeom prst="rect">
            <a:avLst/>
          </a:prstGeom>
        </p:spPr>
        <p:txBody>
          <a:bodyPr lIns="0" tIns="0" rIns="0" bIns="0" anchor="b"/>
          <a:lstStyle/>
          <a:p>
            <a:pPr algn="r"/>
            <a:fld id="{A109CA7B-BE5F-43B6-A31C-77FA8271249F}" type="slidenum">
              <a:rPr lang="en-US" sz="1400" b="0" strike="noStrike" spc="-1">
                <a:solidFill>
                  <a:srgbClr val="000000"/>
                </a:solidFill>
                <a:uFill>
                  <a:solidFill>
                    <a:srgbClr val="FFFFFF"/>
                  </a:solidFill>
                </a:uFill>
                <a:latin typeface="Times New Roman"/>
              </a:rPr>
              <a:t>‹#›</a:t>
            </a:fld>
            <a:endParaRPr lang="en-US" sz="1400" b="0" strike="noStrike" spc="-1">
              <a:solidFill>
                <a:srgbClr val="000000"/>
              </a:solidFill>
              <a:uFill>
                <a:solidFill>
                  <a:srgbClr val="FFFFFF"/>
                </a:solidFill>
              </a:uFill>
              <a:latin typeface="Times New Roman"/>
            </a:endParaRP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 name="PlaceHolder 1"/>
          <p:cNvSpPr>
            <a:spLocks noGrp="1"/>
          </p:cNvSpPr>
          <p:nvPr>
            <p:ph type="body"/>
          </p:nvPr>
        </p:nvSpPr>
        <p:spPr>
          <a:xfrm>
            <a:off x="685800" y="4343400"/>
            <a:ext cx="5486040" cy="4114440"/>
          </a:xfrm>
          <a:prstGeom prst="rect">
            <a:avLst/>
          </a:prstGeom>
        </p:spPr>
        <p:txBody>
          <a:bodyPr/>
          <a:lstStyle/>
          <a:p>
            <a:endParaRPr lang="en-US" sz="2000" b="0" strike="noStrike" spc="-1">
              <a:solidFill>
                <a:srgbClr val="000000"/>
              </a:solidFill>
              <a:uFill>
                <a:solidFill>
                  <a:srgbClr val="FFFFFF"/>
                </a:solidFill>
              </a:uFill>
              <a:latin typeface="Arial"/>
            </a:endParaRPr>
          </a:p>
        </p:txBody>
      </p:sp>
      <p:sp>
        <p:nvSpPr>
          <p:cNvPr id="231" name="TextShape 2"/>
          <p:cNvSpPr txBox="1"/>
          <p:nvPr/>
        </p:nvSpPr>
        <p:spPr>
          <a:xfrm>
            <a:off x="3884760" y="8685360"/>
            <a:ext cx="2971440" cy="456840"/>
          </a:xfrm>
          <a:prstGeom prst="rect">
            <a:avLst/>
          </a:prstGeom>
          <a:noFill/>
          <a:ln>
            <a:noFill/>
          </a:ln>
        </p:spPr>
        <p:txBody>
          <a:bodyPr anchor="b"/>
          <a:lstStyle/>
          <a:p>
            <a:pPr algn="r">
              <a:lnSpc>
                <a:spcPct val="100000"/>
              </a:lnSpc>
            </a:pPr>
            <a:fld id="{E058B36B-0C7C-48D9-9AAA-54369578EBC0}" type="slidenum">
              <a:rPr lang="en-US" sz="1200" b="0" strike="noStrike" spc="-1">
                <a:solidFill>
                  <a:srgbClr val="000000"/>
                </a:solidFill>
                <a:uFill>
                  <a:solidFill>
                    <a:srgbClr val="FFFFFF"/>
                  </a:solidFill>
                </a:uFill>
                <a:latin typeface="+mn-lt"/>
                <a:ea typeface="+mn-ea"/>
              </a:rPr>
              <a:t>1</a:t>
            </a:fld>
            <a:endParaRPr lang="en-US" sz="1200" b="0" strike="noStrike" spc="-1">
              <a:solidFill>
                <a:srgbClr val="000000"/>
              </a:solidFill>
              <a:uFill>
                <a:solidFill>
                  <a:srgbClr val="FFFFFF"/>
                </a:solidFill>
              </a:uFill>
              <a:latin typeface="Times New Roman"/>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PlaceHolder 1"/>
          <p:cNvSpPr>
            <a:spLocks noGrp="1"/>
          </p:cNvSpPr>
          <p:nvPr>
            <p:ph type="body"/>
          </p:nvPr>
        </p:nvSpPr>
        <p:spPr>
          <a:xfrm>
            <a:off x="685800" y="4343400"/>
            <a:ext cx="5486040" cy="4114440"/>
          </a:xfrm>
          <a:prstGeom prst="rect">
            <a:avLst/>
          </a:prstGeom>
        </p:spPr>
        <p:txBody>
          <a:bodyPr/>
          <a:lstStyle/>
          <a:p>
            <a:r>
              <a:rPr lang="en-US" sz="2000" b="0" strike="noStrike" spc="-1" dirty="0">
                <a:solidFill>
                  <a:srgbClr val="000000"/>
                </a:solidFill>
                <a:uFill>
                  <a:solidFill>
                    <a:srgbClr val="FFFFFF"/>
                  </a:solidFill>
                </a:uFill>
                <a:latin typeface="Arial"/>
              </a:rPr>
              <a:t>Explain DNS </a:t>
            </a:r>
            <a:r>
              <a:rPr lang="en-US" sz="2000" b="0" strike="noStrike" spc="-1" dirty="0" smtClean="0">
                <a:solidFill>
                  <a:srgbClr val="000000"/>
                </a:solidFill>
                <a:uFill>
                  <a:solidFill>
                    <a:srgbClr val="FFFFFF"/>
                  </a:solidFill>
                </a:uFill>
                <a:latin typeface="Arial"/>
              </a:rPr>
              <a:t>is </a:t>
            </a:r>
            <a:r>
              <a:rPr lang="en-US" sz="2000" b="0" strike="noStrike" spc="-1" dirty="0">
                <a:solidFill>
                  <a:srgbClr val="000000"/>
                </a:solidFill>
                <a:uFill>
                  <a:solidFill>
                    <a:srgbClr val="FFFFFF"/>
                  </a:solidFill>
                </a:uFill>
                <a:latin typeface="Arial"/>
              </a:rPr>
              <a:t>like a phone </a:t>
            </a:r>
            <a:r>
              <a:rPr lang="en-US" sz="2000" b="0" strike="noStrike" spc="-1" dirty="0" smtClean="0">
                <a:solidFill>
                  <a:srgbClr val="000000"/>
                </a:solidFill>
                <a:uFill>
                  <a:solidFill>
                    <a:srgbClr val="FFFFFF"/>
                  </a:solidFill>
                </a:uFill>
                <a:latin typeface="Arial"/>
              </a:rPr>
              <a:t>book.</a:t>
            </a:r>
            <a:endParaRPr lang="en-US" sz="2000" b="0" strike="noStrike" spc="-1" dirty="0">
              <a:solidFill>
                <a:srgbClr val="000000"/>
              </a:solidFill>
              <a:uFill>
                <a:solidFill>
                  <a:srgbClr val="FFFFFF"/>
                </a:solidFill>
              </a:uFill>
              <a:latin typeface="Arial"/>
            </a:endParaRPr>
          </a:p>
        </p:txBody>
      </p:sp>
      <p:sp>
        <p:nvSpPr>
          <p:cNvPr id="247" name="TextShape 2"/>
          <p:cNvSpPr txBox="1"/>
          <p:nvPr/>
        </p:nvSpPr>
        <p:spPr>
          <a:xfrm>
            <a:off x="3884760" y="8685360"/>
            <a:ext cx="2971440" cy="456840"/>
          </a:xfrm>
          <a:prstGeom prst="rect">
            <a:avLst/>
          </a:prstGeom>
          <a:noFill/>
          <a:ln>
            <a:noFill/>
          </a:ln>
        </p:spPr>
        <p:txBody>
          <a:bodyPr anchor="b"/>
          <a:lstStyle/>
          <a:p>
            <a:pPr algn="r">
              <a:lnSpc>
                <a:spcPct val="100000"/>
              </a:lnSpc>
            </a:pPr>
            <a:fld id="{C57D8853-CE03-4DB3-BF07-83C5881D485A}" type="slidenum">
              <a:rPr lang="en-US" sz="1200" b="0" strike="noStrike" spc="-1">
                <a:solidFill>
                  <a:srgbClr val="000000"/>
                </a:solidFill>
                <a:uFill>
                  <a:solidFill>
                    <a:srgbClr val="FFFFFF"/>
                  </a:solidFill>
                </a:uFill>
                <a:latin typeface="+mn-lt"/>
                <a:ea typeface="+mn-ea"/>
              </a:rPr>
              <a:t>10</a:t>
            </a:fld>
            <a:endParaRPr lang="en-US" sz="1200" b="0" strike="noStrike" spc="-1">
              <a:solidFill>
                <a:srgbClr val="000000"/>
              </a:solidFill>
              <a:uFill>
                <a:solidFill>
                  <a:srgbClr val="FFFFFF"/>
                </a:solidFill>
              </a:uFill>
              <a:latin typeface="Times New Roman"/>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 name="PlaceHolder 1"/>
          <p:cNvSpPr>
            <a:spLocks noGrp="1"/>
          </p:cNvSpPr>
          <p:nvPr>
            <p:ph type="body"/>
          </p:nvPr>
        </p:nvSpPr>
        <p:spPr>
          <a:xfrm>
            <a:off x="685800" y="4343400"/>
            <a:ext cx="5486040" cy="4114440"/>
          </a:xfrm>
          <a:prstGeom prst="rect">
            <a:avLst/>
          </a:prstGeom>
        </p:spPr>
        <p:txBody>
          <a:bodyPr/>
          <a:lstStyle/>
          <a:p>
            <a:pPr>
              <a:lnSpc>
                <a:spcPct val="100000"/>
              </a:lnSpc>
            </a:pPr>
            <a:r>
              <a:rPr lang="en-US" sz="2000" b="1" strike="noStrike" spc="-1">
                <a:solidFill>
                  <a:srgbClr val="000000"/>
                </a:solidFill>
                <a:uFill>
                  <a:solidFill>
                    <a:srgbClr val="FFFFFF"/>
                  </a:solidFill>
                </a:uFill>
                <a:latin typeface="Arial"/>
              </a:rPr>
              <a:t>EXERCISE 2 – Fill list of the IPs on a whiteboard with corresponding names of children (This will be our DNS system). From now on, children can refer to themselves (From field) or the receiver of the message (To field) using an IP address or a name. </a:t>
            </a:r>
            <a:endParaRPr lang="en-US" sz="2000" b="0" strike="noStrike" spc="-1">
              <a:solidFill>
                <a:srgbClr val="000000"/>
              </a:solidFill>
              <a:uFill>
                <a:solidFill>
                  <a:srgbClr val="FFFFFF"/>
                </a:solidFill>
              </a:uFill>
              <a:latin typeface="Arial"/>
            </a:endParaRPr>
          </a:p>
          <a:p>
            <a:pPr>
              <a:lnSpc>
                <a:spcPct val="100000"/>
              </a:lnSpc>
            </a:pPr>
            <a:endParaRPr lang="en-US" sz="2000" b="0" strike="noStrike" spc="-1">
              <a:solidFill>
                <a:srgbClr val="000000"/>
              </a:solidFill>
              <a:uFill>
                <a:solidFill>
                  <a:srgbClr val="FFFFFF"/>
                </a:solidFill>
              </a:uFill>
              <a:latin typeface="Arial"/>
            </a:endParaRPr>
          </a:p>
          <a:p>
            <a:pPr>
              <a:lnSpc>
                <a:spcPct val="100000"/>
              </a:lnSpc>
            </a:pPr>
            <a:r>
              <a:rPr lang="en-US" sz="2000" b="1" strike="noStrike" spc="-1">
                <a:solidFill>
                  <a:srgbClr val="000000"/>
                </a:solidFill>
                <a:uFill>
                  <a:solidFill>
                    <a:srgbClr val="FFFFFF"/>
                  </a:solidFill>
                </a:uFill>
                <a:latin typeface="Arial"/>
              </a:rPr>
              <a:t>DNS search will be the responsibility of router.</a:t>
            </a:r>
            <a:endParaRPr lang="en-US" sz="2000" b="0" strike="noStrike" spc="-1">
              <a:solidFill>
                <a:srgbClr val="000000"/>
              </a:solidFill>
              <a:uFill>
                <a:solidFill>
                  <a:srgbClr val="FFFFFF"/>
                </a:solidFill>
              </a:uFill>
              <a:latin typeface="Arial"/>
            </a:endParaRPr>
          </a:p>
        </p:txBody>
      </p:sp>
      <p:sp>
        <p:nvSpPr>
          <p:cNvPr id="249" name="TextShape 2"/>
          <p:cNvSpPr txBox="1"/>
          <p:nvPr/>
        </p:nvSpPr>
        <p:spPr>
          <a:xfrm>
            <a:off x="3884760" y="8685360"/>
            <a:ext cx="2971440" cy="456840"/>
          </a:xfrm>
          <a:prstGeom prst="rect">
            <a:avLst/>
          </a:prstGeom>
          <a:noFill/>
          <a:ln>
            <a:noFill/>
          </a:ln>
        </p:spPr>
        <p:txBody>
          <a:bodyPr anchor="b"/>
          <a:lstStyle/>
          <a:p>
            <a:pPr algn="r">
              <a:lnSpc>
                <a:spcPct val="100000"/>
              </a:lnSpc>
            </a:pPr>
            <a:fld id="{37E183E3-4727-4357-AE60-61295B698009}" type="slidenum">
              <a:rPr lang="en-US" sz="1200" b="0" strike="noStrike" spc="-1">
                <a:solidFill>
                  <a:srgbClr val="000000"/>
                </a:solidFill>
                <a:uFill>
                  <a:solidFill>
                    <a:srgbClr val="FFFFFF"/>
                  </a:solidFill>
                </a:uFill>
                <a:latin typeface="+mn-lt"/>
                <a:ea typeface="+mn-ea"/>
              </a:rPr>
              <a:t>11</a:t>
            </a:fld>
            <a:endParaRPr lang="en-US" sz="1200" b="0" strike="noStrike" spc="-1">
              <a:solidFill>
                <a:srgbClr val="000000"/>
              </a:solidFill>
              <a:uFill>
                <a:solidFill>
                  <a:srgbClr val="FFFFFF"/>
                </a:solidFill>
              </a:uFill>
              <a:latin typeface="Times New Roman"/>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 name="PlaceHolder 1"/>
          <p:cNvSpPr>
            <a:spLocks noGrp="1"/>
          </p:cNvSpPr>
          <p:nvPr>
            <p:ph type="body"/>
          </p:nvPr>
        </p:nvSpPr>
        <p:spPr>
          <a:xfrm>
            <a:off x="685800" y="4343400"/>
            <a:ext cx="5486040" cy="4114440"/>
          </a:xfrm>
          <a:prstGeom prst="rect">
            <a:avLst/>
          </a:prstGeom>
        </p:spPr>
        <p:txBody>
          <a:bodyPr/>
          <a:lstStyle/>
          <a:p>
            <a:pPr>
              <a:lnSpc>
                <a:spcPct val="100000"/>
              </a:lnSpc>
            </a:pPr>
            <a:r>
              <a:rPr lang="en-US" sz="2000" b="0" strike="noStrike" spc="-1">
                <a:solidFill>
                  <a:srgbClr val="000000"/>
                </a:solidFill>
                <a:uFill>
                  <a:solidFill>
                    <a:srgbClr val="FFFFFF"/>
                  </a:solidFill>
                </a:uFill>
                <a:latin typeface="Arial"/>
              </a:rPr>
              <a:t>What is a ping command? Allows a computer to see if a target is online or offline.</a:t>
            </a:r>
          </a:p>
          <a:p>
            <a:pPr>
              <a:lnSpc>
                <a:spcPct val="100000"/>
              </a:lnSpc>
            </a:pPr>
            <a:endParaRPr lang="en-US" sz="2000" b="0" strike="noStrike" spc="-1">
              <a:solidFill>
                <a:srgbClr val="000000"/>
              </a:solidFill>
              <a:uFill>
                <a:solidFill>
                  <a:srgbClr val="FFFFFF"/>
                </a:solidFill>
              </a:uFill>
              <a:latin typeface="Arial"/>
            </a:endParaRPr>
          </a:p>
          <a:p>
            <a:pPr>
              <a:lnSpc>
                <a:spcPct val="100000"/>
              </a:lnSpc>
            </a:pPr>
            <a:r>
              <a:rPr lang="en-US" sz="2000" b="1" strike="noStrike" spc="-1">
                <a:solidFill>
                  <a:srgbClr val="000000"/>
                </a:solidFill>
                <a:uFill>
                  <a:solidFill>
                    <a:srgbClr val="FFFFFF"/>
                  </a:solidFill>
                </a:uFill>
                <a:latin typeface="Arial"/>
              </a:rPr>
              <a:t>EXERCISE 3 –take a message (simple paper). Write your IP or DNS (if applicable) in FROM field, the destination in the TO field (IP or DNS), &amp; a PING message. Pass message to router. Router delivers (first do a global game, all children working together). PING target must respond PONG to initial sender</a:t>
            </a:r>
            <a:endParaRPr lang="en-US" sz="2000" b="0" strike="noStrike" spc="-1">
              <a:solidFill>
                <a:srgbClr val="000000"/>
              </a:solidFill>
              <a:uFill>
                <a:solidFill>
                  <a:srgbClr val="FFFFFF"/>
                </a:solidFill>
              </a:uFill>
              <a:latin typeface="Arial"/>
            </a:endParaRPr>
          </a:p>
          <a:p>
            <a:pPr>
              <a:lnSpc>
                <a:spcPct val="100000"/>
              </a:lnSpc>
            </a:pPr>
            <a:endParaRPr lang="en-US" sz="2000" b="0" strike="noStrike" spc="-1">
              <a:solidFill>
                <a:srgbClr val="000000"/>
              </a:solidFill>
              <a:uFill>
                <a:solidFill>
                  <a:srgbClr val="FFFFFF"/>
                </a:solidFill>
              </a:uFill>
              <a:latin typeface="Arial"/>
            </a:endParaRPr>
          </a:p>
        </p:txBody>
      </p:sp>
      <p:sp>
        <p:nvSpPr>
          <p:cNvPr id="251" name="TextShape 2"/>
          <p:cNvSpPr txBox="1"/>
          <p:nvPr/>
        </p:nvSpPr>
        <p:spPr>
          <a:xfrm>
            <a:off x="3884760" y="8685360"/>
            <a:ext cx="2971440" cy="456840"/>
          </a:xfrm>
          <a:prstGeom prst="rect">
            <a:avLst/>
          </a:prstGeom>
          <a:noFill/>
          <a:ln>
            <a:noFill/>
          </a:ln>
        </p:spPr>
        <p:txBody>
          <a:bodyPr anchor="b"/>
          <a:lstStyle/>
          <a:p>
            <a:pPr algn="r">
              <a:lnSpc>
                <a:spcPct val="100000"/>
              </a:lnSpc>
            </a:pPr>
            <a:fld id="{BCCDBD70-4B85-4CFC-8E58-644359D5FDA6}" type="slidenum">
              <a:rPr lang="en-US" sz="1200" b="0" strike="noStrike" spc="-1">
                <a:solidFill>
                  <a:srgbClr val="000000"/>
                </a:solidFill>
                <a:uFill>
                  <a:solidFill>
                    <a:srgbClr val="FFFFFF"/>
                  </a:solidFill>
                </a:uFill>
                <a:latin typeface="+mn-lt"/>
                <a:ea typeface="+mn-ea"/>
              </a:rPr>
              <a:t>12</a:t>
            </a:fld>
            <a:endParaRPr lang="en-US" sz="1200" b="0" strike="noStrike" spc="-1">
              <a:solidFill>
                <a:srgbClr val="000000"/>
              </a:solidFill>
              <a:uFill>
                <a:solidFill>
                  <a:srgbClr val="FFFFFF"/>
                </a:solidFill>
              </a:uFill>
              <a:latin typeface="Times New Roman"/>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PlaceHolder 1"/>
          <p:cNvSpPr>
            <a:spLocks noGrp="1"/>
          </p:cNvSpPr>
          <p:nvPr>
            <p:ph type="body"/>
          </p:nvPr>
        </p:nvSpPr>
        <p:spPr>
          <a:xfrm>
            <a:off x="685800" y="4343400"/>
            <a:ext cx="5486040" cy="4114440"/>
          </a:xfrm>
          <a:prstGeom prst="rect">
            <a:avLst/>
          </a:prstGeom>
        </p:spPr>
        <p:txBody>
          <a:bodyPr/>
          <a:lstStyle/>
          <a:p>
            <a:pPr>
              <a:lnSpc>
                <a:spcPct val="100000"/>
              </a:lnSpc>
            </a:pPr>
            <a:r>
              <a:rPr lang="en-US" sz="2000" b="0" strike="noStrike" spc="-1" dirty="0">
                <a:solidFill>
                  <a:srgbClr val="000000"/>
                </a:solidFill>
                <a:uFill>
                  <a:solidFill>
                    <a:srgbClr val="FFFFFF"/>
                  </a:solidFill>
                </a:uFill>
                <a:latin typeface="Arial"/>
              </a:rPr>
              <a:t>What is a ping command? Allows a computer to see if a target is online or offline.</a:t>
            </a:r>
          </a:p>
          <a:p>
            <a:pPr>
              <a:lnSpc>
                <a:spcPct val="100000"/>
              </a:lnSpc>
            </a:pPr>
            <a:endParaRPr lang="en-US" sz="2000" b="0" strike="noStrike" spc="-1" dirty="0">
              <a:solidFill>
                <a:srgbClr val="000000"/>
              </a:solidFill>
              <a:uFill>
                <a:solidFill>
                  <a:srgbClr val="FFFFFF"/>
                </a:solidFill>
              </a:uFill>
              <a:latin typeface="Arial"/>
            </a:endParaRPr>
          </a:p>
          <a:p>
            <a:pPr>
              <a:lnSpc>
                <a:spcPct val="100000"/>
              </a:lnSpc>
            </a:pPr>
            <a:r>
              <a:rPr lang="en-US" sz="2000" b="1" strike="noStrike" spc="-1" dirty="0" smtClean="0">
                <a:solidFill>
                  <a:srgbClr val="000000"/>
                </a:solidFill>
                <a:uFill>
                  <a:solidFill>
                    <a:srgbClr val="FFFFFF"/>
                  </a:solidFill>
                </a:uFill>
                <a:latin typeface="Arial"/>
              </a:rPr>
              <a:t>As you can see, ping is in </a:t>
            </a:r>
            <a:r>
              <a:rPr lang="en-US" sz="2000" b="1" strike="noStrike" spc="-1" dirty="0" err="1" smtClean="0">
                <a:solidFill>
                  <a:srgbClr val="000000"/>
                </a:solidFill>
                <a:uFill>
                  <a:solidFill>
                    <a:srgbClr val="FFFFFF"/>
                  </a:solidFill>
                </a:uFill>
                <a:latin typeface="Arial"/>
              </a:rPr>
              <a:t>milli</a:t>
            </a:r>
            <a:r>
              <a:rPr lang="en-US" sz="2000" b="1" strike="noStrike" spc="-1" dirty="0" smtClean="0">
                <a:solidFill>
                  <a:srgbClr val="000000"/>
                </a:solidFill>
                <a:uFill>
                  <a:solidFill>
                    <a:srgbClr val="FFFFFF"/>
                  </a:solidFill>
                </a:uFill>
                <a:latin typeface="Arial"/>
              </a:rPr>
              <a:t>-seconds. Insist on that fact with children.</a:t>
            </a:r>
            <a:endParaRPr lang="en-US" sz="2000" b="0" strike="noStrike" spc="-1" dirty="0">
              <a:solidFill>
                <a:srgbClr val="000000"/>
              </a:solidFill>
              <a:uFill>
                <a:solidFill>
                  <a:srgbClr val="FFFFFF"/>
                </a:solidFill>
              </a:uFill>
              <a:latin typeface="Arial"/>
            </a:endParaRPr>
          </a:p>
          <a:p>
            <a:pPr>
              <a:lnSpc>
                <a:spcPct val="100000"/>
              </a:lnSpc>
            </a:pPr>
            <a:endParaRPr lang="en-US" sz="2000" b="0" strike="noStrike" spc="-1" dirty="0">
              <a:solidFill>
                <a:srgbClr val="000000"/>
              </a:solidFill>
              <a:uFill>
                <a:solidFill>
                  <a:srgbClr val="FFFFFF"/>
                </a:solidFill>
              </a:uFill>
              <a:latin typeface="Arial"/>
            </a:endParaRPr>
          </a:p>
        </p:txBody>
      </p:sp>
      <p:sp>
        <p:nvSpPr>
          <p:cNvPr id="253" name="TextShape 2"/>
          <p:cNvSpPr txBox="1"/>
          <p:nvPr/>
        </p:nvSpPr>
        <p:spPr>
          <a:xfrm>
            <a:off x="3884760" y="8685360"/>
            <a:ext cx="2971440" cy="456840"/>
          </a:xfrm>
          <a:prstGeom prst="rect">
            <a:avLst/>
          </a:prstGeom>
          <a:noFill/>
          <a:ln>
            <a:noFill/>
          </a:ln>
        </p:spPr>
        <p:txBody>
          <a:bodyPr anchor="b"/>
          <a:lstStyle/>
          <a:p>
            <a:pPr algn="r">
              <a:lnSpc>
                <a:spcPct val="100000"/>
              </a:lnSpc>
            </a:pPr>
            <a:fld id="{66A7799F-76EA-49EC-B855-74EBBE4BF401}" type="slidenum">
              <a:rPr lang="en-US" sz="1200" b="0" strike="noStrike" spc="-1">
                <a:solidFill>
                  <a:srgbClr val="000000"/>
                </a:solidFill>
                <a:uFill>
                  <a:solidFill>
                    <a:srgbClr val="FFFFFF"/>
                  </a:solidFill>
                </a:uFill>
                <a:latin typeface="+mn-lt"/>
                <a:ea typeface="+mn-ea"/>
              </a:rPr>
              <a:t>13</a:t>
            </a:fld>
            <a:endParaRPr lang="en-US" sz="1200" b="0" strike="noStrike" spc="-1">
              <a:solidFill>
                <a:srgbClr val="000000"/>
              </a:solidFill>
              <a:uFill>
                <a:solidFill>
                  <a:srgbClr val="FFFFFF"/>
                </a:solidFill>
              </a:uFill>
              <a:latin typeface="Times New Roman"/>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PlaceHolder 1"/>
          <p:cNvSpPr>
            <a:spLocks noGrp="1"/>
          </p:cNvSpPr>
          <p:nvPr>
            <p:ph type="body"/>
          </p:nvPr>
        </p:nvSpPr>
        <p:spPr>
          <a:xfrm>
            <a:off x="685800" y="4343400"/>
            <a:ext cx="5486040" cy="4114440"/>
          </a:xfrm>
          <a:prstGeom prst="rect">
            <a:avLst/>
          </a:prstGeom>
        </p:spPr>
        <p:txBody>
          <a:bodyPr/>
          <a:lstStyle/>
          <a:p>
            <a:pPr>
              <a:lnSpc>
                <a:spcPct val="100000"/>
              </a:lnSpc>
            </a:pPr>
            <a:r>
              <a:rPr lang="en-US" sz="2000" b="1" strike="noStrike" spc="-1" dirty="0" smtClean="0">
                <a:solidFill>
                  <a:srgbClr val="000000"/>
                </a:solidFill>
                <a:uFill>
                  <a:solidFill>
                    <a:srgbClr val="FFFFFF"/>
                  </a:solidFill>
                </a:uFill>
                <a:latin typeface="Arial"/>
              </a:rPr>
              <a:t>As you can see, ping is in </a:t>
            </a:r>
            <a:r>
              <a:rPr lang="en-US" sz="2000" b="1" strike="noStrike" spc="-1" dirty="0" err="1" smtClean="0">
                <a:solidFill>
                  <a:srgbClr val="000000"/>
                </a:solidFill>
                <a:uFill>
                  <a:solidFill>
                    <a:srgbClr val="FFFFFF"/>
                  </a:solidFill>
                </a:uFill>
                <a:latin typeface="Arial"/>
              </a:rPr>
              <a:t>milli</a:t>
            </a:r>
            <a:r>
              <a:rPr lang="en-US" sz="2000" b="1" strike="noStrike" spc="-1" dirty="0" smtClean="0">
                <a:solidFill>
                  <a:srgbClr val="000000"/>
                </a:solidFill>
                <a:uFill>
                  <a:solidFill>
                    <a:srgbClr val="FFFFFF"/>
                  </a:solidFill>
                </a:uFill>
                <a:latin typeface="Arial"/>
              </a:rPr>
              <a:t>-seconds. Insist on that fact with children.</a:t>
            </a:r>
          </a:p>
          <a:p>
            <a:pPr>
              <a:lnSpc>
                <a:spcPct val="100000"/>
              </a:lnSpc>
            </a:pPr>
            <a:endParaRPr lang="en-US" sz="2000" b="1" strike="noStrike" spc="-1" dirty="0" smtClean="0">
              <a:solidFill>
                <a:srgbClr val="000000"/>
              </a:solidFill>
              <a:uFill>
                <a:solidFill>
                  <a:srgbClr val="FFFFFF"/>
                </a:solidFill>
              </a:uFill>
              <a:latin typeface="Arial"/>
            </a:endParaRPr>
          </a:p>
          <a:p>
            <a:pPr>
              <a:lnSpc>
                <a:spcPct val="100000"/>
              </a:lnSpc>
            </a:pPr>
            <a:r>
              <a:rPr lang="en-US" sz="2000" b="1" strike="noStrike" spc="-1" dirty="0" smtClean="0">
                <a:solidFill>
                  <a:srgbClr val="000000"/>
                </a:solidFill>
                <a:uFill>
                  <a:solidFill>
                    <a:srgbClr val="FFFFFF"/>
                  </a:solidFill>
                </a:uFill>
                <a:latin typeface="Arial"/>
              </a:rPr>
              <a:t>Give the example of a high ping on a multiplayer game </a:t>
            </a:r>
            <a:r>
              <a:rPr lang="mr-IN" sz="2000" b="1" strike="noStrike" spc="-1" dirty="0" smtClean="0">
                <a:solidFill>
                  <a:srgbClr val="000000"/>
                </a:solidFill>
                <a:uFill>
                  <a:solidFill>
                    <a:srgbClr val="FFFFFF"/>
                  </a:solidFill>
                </a:uFill>
                <a:latin typeface="Arial"/>
              </a:rPr>
              <a:t>–</a:t>
            </a:r>
            <a:r>
              <a:rPr lang="en-US" sz="2000" b="1" strike="noStrike" spc="-1" baseline="0" dirty="0" smtClean="0">
                <a:solidFill>
                  <a:srgbClr val="000000"/>
                </a:solidFill>
                <a:uFill>
                  <a:solidFill>
                    <a:srgbClr val="FFFFFF"/>
                  </a:solidFill>
                </a:uFill>
                <a:latin typeface="Arial"/>
              </a:rPr>
              <a:t> a high ping gets other players to teleport on other places, and gets the player to miss all his frags.</a:t>
            </a:r>
            <a:endParaRPr lang="en-US" sz="2000" b="0" strike="noStrike" spc="-1" dirty="0">
              <a:solidFill>
                <a:srgbClr val="000000"/>
              </a:solidFill>
              <a:uFill>
                <a:solidFill>
                  <a:srgbClr val="FFFFFF"/>
                </a:solidFill>
              </a:uFill>
              <a:latin typeface="Arial"/>
            </a:endParaRPr>
          </a:p>
          <a:p>
            <a:pPr>
              <a:lnSpc>
                <a:spcPct val="100000"/>
              </a:lnSpc>
            </a:pPr>
            <a:endParaRPr lang="en-US" sz="2000" b="0" strike="noStrike" spc="-1" dirty="0">
              <a:solidFill>
                <a:srgbClr val="000000"/>
              </a:solidFill>
              <a:uFill>
                <a:solidFill>
                  <a:srgbClr val="FFFFFF"/>
                </a:solidFill>
              </a:uFill>
              <a:latin typeface="Arial"/>
            </a:endParaRPr>
          </a:p>
        </p:txBody>
      </p:sp>
      <p:sp>
        <p:nvSpPr>
          <p:cNvPr id="253" name="TextShape 2"/>
          <p:cNvSpPr txBox="1"/>
          <p:nvPr/>
        </p:nvSpPr>
        <p:spPr>
          <a:xfrm>
            <a:off x="3884760" y="8685360"/>
            <a:ext cx="2971440" cy="456840"/>
          </a:xfrm>
          <a:prstGeom prst="rect">
            <a:avLst/>
          </a:prstGeom>
          <a:noFill/>
          <a:ln>
            <a:noFill/>
          </a:ln>
        </p:spPr>
        <p:txBody>
          <a:bodyPr anchor="b"/>
          <a:lstStyle/>
          <a:p>
            <a:pPr algn="r">
              <a:lnSpc>
                <a:spcPct val="100000"/>
              </a:lnSpc>
            </a:pPr>
            <a:fld id="{66A7799F-76EA-49EC-B855-74EBBE4BF401}" type="slidenum">
              <a:rPr lang="en-US" sz="1200" b="0" strike="noStrike" spc="-1">
                <a:solidFill>
                  <a:srgbClr val="000000"/>
                </a:solidFill>
                <a:uFill>
                  <a:solidFill>
                    <a:srgbClr val="FFFFFF"/>
                  </a:solidFill>
                </a:uFill>
                <a:latin typeface="+mn-lt"/>
                <a:ea typeface="+mn-ea"/>
              </a:rPr>
              <a:t>14</a:t>
            </a:fld>
            <a:endParaRPr lang="en-US" sz="12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9882790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 name="PlaceHolder 1"/>
          <p:cNvSpPr>
            <a:spLocks noGrp="1"/>
          </p:cNvSpPr>
          <p:nvPr>
            <p:ph type="body"/>
          </p:nvPr>
        </p:nvSpPr>
        <p:spPr>
          <a:xfrm>
            <a:off x="685800" y="4343400"/>
            <a:ext cx="5486040" cy="4114440"/>
          </a:xfrm>
          <a:prstGeom prst="rect">
            <a:avLst/>
          </a:prstGeom>
        </p:spPr>
        <p:txBody>
          <a:bodyPr/>
          <a:lstStyle/>
          <a:p>
            <a:r>
              <a:rPr lang="en-US" sz="2000" b="0" strike="noStrike" spc="-1">
                <a:solidFill>
                  <a:srgbClr val="000000"/>
                </a:solidFill>
                <a:uFill>
                  <a:solidFill>
                    <a:srgbClr val="FFFFFF"/>
                  </a:solidFill>
                </a:uFill>
                <a:latin typeface="Arial"/>
              </a:rPr>
              <a:t>Problem of messages == clear text (like a postcard). Use SSL/TLS is like putting the postcard in an envelope.</a:t>
            </a:r>
          </a:p>
          <a:p>
            <a:endParaRPr lang="en-US" sz="2000" b="0" strike="noStrike" spc="-1">
              <a:solidFill>
                <a:srgbClr val="000000"/>
              </a:solidFill>
              <a:uFill>
                <a:solidFill>
                  <a:srgbClr val="FFFFFF"/>
                </a:solidFill>
              </a:uFill>
              <a:latin typeface="Arial"/>
            </a:endParaRPr>
          </a:p>
          <a:p>
            <a:pPr>
              <a:lnSpc>
                <a:spcPct val="100000"/>
              </a:lnSpc>
            </a:pPr>
            <a:endParaRPr lang="en-US" sz="2000" b="0" strike="noStrike" spc="-1">
              <a:solidFill>
                <a:srgbClr val="000000"/>
              </a:solidFill>
              <a:uFill>
                <a:solidFill>
                  <a:srgbClr val="FFFFFF"/>
                </a:solidFill>
              </a:uFill>
              <a:latin typeface="Arial"/>
            </a:endParaRPr>
          </a:p>
          <a:p>
            <a:pPr>
              <a:lnSpc>
                <a:spcPct val="100000"/>
              </a:lnSpc>
            </a:pPr>
            <a:endParaRPr lang="en-US" sz="2000" b="0" strike="noStrike" spc="-1">
              <a:solidFill>
                <a:srgbClr val="000000"/>
              </a:solidFill>
              <a:uFill>
                <a:solidFill>
                  <a:srgbClr val="FFFFFF"/>
                </a:solidFill>
              </a:uFill>
              <a:latin typeface="Arial"/>
            </a:endParaRPr>
          </a:p>
        </p:txBody>
      </p:sp>
      <p:sp>
        <p:nvSpPr>
          <p:cNvPr id="255" name="TextShape 2"/>
          <p:cNvSpPr txBox="1"/>
          <p:nvPr/>
        </p:nvSpPr>
        <p:spPr>
          <a:xfrm>
            <a:off x="3884760" y="8685360"/>
            <a:ext cx="2971440" cy="456840"/>
          </a:xfrm>
          <a:prstGeom prst="rect">
            <a:avLst/>
          </a:prstGeom>
          <a:noFill/>
          <a:ln>
            <a:noFill/>
          </a:ln>
        </p:spPr>
        <p:txBody>
          <a:bodyPr anchor="b"/>
          <a:lstStyle/>
          <a:p>
            <a:pPr algn="r">
              <a:lnSpc>
                <a:spcPct val="100000"/>
              </a:lnSpc>
            </a:pPr>
            <a:fld id="{01CB5384-7C76-4A3A-863F-59FD143F4F23}" type="slidenum">
              <a:rPr lang="en-US" sz="1200" b="0" strike="noStrike" spc="-1">
                <a:solidFill>
                  <a:srgbClr val="000000"/>
                </a:solidFill>
                <a:uFill>
                  <a:solidFill>
                    <a:srgbClr val="FFFFFF"/>
                  </a:solidFill>
                </a:uFill>
                <a:latin typeface="+mn-lt"/>
                <a:ea typeface="+mn-ea"/>
              </a:rPr>
              <a:t>15</a:t>
            </a:fld>
            <a:endParaRPr lang="en-US" sz="1200" b="0" strike="noStrike" spc="-1">
              <a:solidFill>
                <a:srgbClr val="000000"/>
              </a:solidFill>
              <a:uFill>
                <a:solidFill>
                  <a:srgbClr val="FFFFFF"/>
                </a:solidFill>
              </a:uFill>
              <a:latin typeface="Times New Roman"/>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 name="PlaceHolder 1"/>
          <p:cNvSpPr>
            <a:spLocks noGrp="1"/>
          </p:cNvSpPr>
          <p:nvPr>
            <p:ph type="body"/>
          </p:nvPr>
        </p:nvSpPr>
        <p:spPr>
          <a:xfrm>
            <a:off x="685800" y="4343400"/>
            <a:ext cx="5486040" cy="4114440"/>
          </a:xfrm>
          <a:prstGeom prst="rect">
            <a:avLst/>
          </a:prstGeom>
        </p:spPr>
        <p:txBody>
          <a:bodyPr/>
          <a:lstStyle/>
          <a:p>
            <a:r>
              <a:rPr lang="en-US" sz="2000" b="0" strike="noStrike" spc="-1">
                <a:solidFill>
                  <a:srgbClr val="000000"/>
                </a:solidFill>
                <a:uFill>
                  <a:solidFill>
                    <a:srgbClr val="FFFFFF"/>
                  </a:solidFill>
                </a:uFill>
                <a:latin typeface="Arial"/>
              </a:rPr>
              <a:t>Problem of messages == clear text (like a postcard). Use SSL/TLS is like putting the postcard in an envelope.</a:t>
            </a:r>
          </a:p>
          <a:p>
            <a:endParaRPr lang="en-US" sz="2000" b="0" strike="noStrike" spc="-1">
              <a:solidFill>
                <a:srgbClr val="000000"/>
              </a:solidFill>
              <a:uFill>
                <a:solidFill>
                  <a:srgbClr val="FFFFFF"/>
                </a:solidFill>
              </a:uFill>
              <a:latin typeface="Arial"/>
            </a:endParaRPr>
          </a:p>
          <a:p>
            <a:pPr>
              <a:lnSpc>
                <a:spcPct val="100000"/>
              </a:lnSpc>
            </a:pPr>
            <a:r>
              <a:rPr lang="en-US" sz="2000" b="1" strike="noStrike" spc="-1">
                <a:solidFill>
                  <a:srgbClr val="000000"/>
                </a:solidFill>
                <a:uFill>
                  <a:solidFill>
                    <a:srgbClr val="FFFFFF"/>
                  </a:solidFill>
                </a:uFill>
                <a:latin typeface="Arial"/>
              </a:rPr>
              <a:t>EXERCISE 4 –Children choose if they send encrypted messages or not. Encrypted messages are put in an envelope, with metadata written on the envelope.</a:t>
            </a:r>
            <a:endParaRPr lang="en-US" sz="2000" b="0" strike="noStrike" spc="-1">
              <a:solidFill>
                <a:srgbClr val="000000"/>
              </a:solidFill>
              <a:uFill>
                <a:solidFill>
                  <a:srgbClr val="FFFFFF"/>
                </a:solidFill>
              </a:uFill>
              <a:latin typeface="Arial"/>
            </a:endParaRPr>
          </a:p>
          <a:p>
            <a:pPr>
              <a:lnSpc>
                <a:spcPct val="100000"/>
              </a:lnSpc>
            </a:pPr>
            <a:endParaRPr lang="en-US" sz="2000" b="0" strike="noStrike" spc="-1">
              <a:solidFill>
                <a:srgbClr val="000000"/>
              </a:solidFill>
              <a:uFill>
                <a:solidFill>
                  <a:srgbClr val="FFFFFF"/>
                </a:solidFill>
              </a:uFill>
              <a:latin typeface="Arial"/>
            </a:endParaRPr>
          </a:p>
        </p:txBody>
      </p:sp>
      <p:sp>
        <p:nvSpPr>
          <p:cNvPr id="257" name="TextShape 2"/>
          <p:cNvSpPr txBox="1"/>
          <p:nvPr/>
        </p:nvSpPr>
        <p:spPr>
          <a:xfrm>
            <a:off x="3884760" y="8685360"/>
            <a:ext cx="2971440" cy="456840"/>
          </a:xfrm>
          <a:prstGeom prst="rect">
            <a:avLst/>
          </a:prstGeom>
          <a:noFill/>
          <a:ln>
            <a:noFill/>
          </a:ln>
        </p:spPr>
        <p:txBody>
          <a:bodyPr anchor="b"/>
          <a:lstStyle/>
          <a:p>
            <a:pPr algn="r">
              <a:lnSpc>
                <a:spcPct val="100000"/>
              </a:lnSpc>
            </a:pPr>
            <a:fld id="{9FA866B8-71DA-4C91-85AD-D9C7F7A86577}" type="slidenum">
              <a:rPr lang="en-US" sz="1200" b="0" strike="noStrike" spc="-1">
                <a:solidFill>
                  <a:srgbClr val="000000"/>
                </a:solidFill>
                <a:uFill>
                  <a:solidFill>
                    <a:srgbClr val="FFFFFF"/>
                  </a:solidFill>
                </a:uFill>
                <a:latin typeface="+mn-lt"/>
                <a:ea typeface="+mn-ea"/>
              </a:rPr>
              <a:t>16</a:t>
            </a:fld>
            <a:endParaRPr lang="en-US" sz="1200" b="0" strike="noStrike" spc="-1">
              <a:solidFill>
                <a:srgbClr val="000000"/>
              </a:solidFill>
              <a:uFill>
                <a:solidFill>
                  <a:srgbClr val="FFFFFF"/>
                </a:solidFill>
              </a:uFill>
              <a:latin typeface="Times New Roman"/>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 name="PlaceHolder 1"/>
          <p:cNvSpPr>
            <a:spLocks noGrp="1"/>
          </p:cNvSpPr>
          <p:nvPr>
            <p:ph type="body"/>
          </p:nvPr>
        </p:nvSpPr>
        <p:spPr>
          <a:xfrm>
            <a:off x="685800" y="4343400"/>
            <a:ext cx="5486040" cy="4114440"/>
          </a:xfrm>
          <a:prstGeom prst="rect">
            <a:avLst/>
          </a:prstGeom>
        </p:spPr>
        <p:txBody>
          <a:bodyPr/>
          <a:lstStyle/>
          <a:p>
            <a:r>
              <a:rPr lang="en-US" sz="2000" b="0" strike="noStrike" spc="-1" dirty="0">
                <a:solidFill>
                  <a:srgbClr val="000000"/>
                </a:solidFill>
                <a:uFill>
                  <a:solidFill>
                    <a:srgbClr val="FFFFFF"/>
                  </a:solidFill>
                </a:uFill>
                <a:latin typeface="Arial"/>
              </a:rPr>
              <a:t>Now we can SPOOF an </a:t>
            </a:r>
            <a:r>
              <a:rPr lang="en-US" sz="2000" b="0" strike="noStrike" spc="-1" dirty="0" smtClean="0">
                <a:solidFill>
                  <a:srgbClr val="000000"/>
                </a:solidFill>
                <a:uFill>
                  <a:solidFill>
                    <a:srgbClr val="FFFFFF"/>
                  </a:solidFill>
                </a:uFill>
                <a:latin typeface="Arial"/>
              </a:rPr>
              <a:t>address. </a:t>
            </a:r>
            <a:r>
              <a:rPr lang="en-US" sz="2000" b="0" strike="noStrike" spc="-1" dirty="0">
                <a:solidFill>
                  <a:srgbClr val="000000"/>
                </a:solidFill>
                <a:uFill>
                  <a:solidFill>
                    <a:srgbClr val="FFFFFF"/>
                  </a:solidFill>
                </a:uFill>
                <a:latin typeface="Arial"/>
              </a:rPr>
              <a:t>Just use the  address of someone else in FROM field. Easy.</a:t>
            </a:r>
          </a:p>
          <a:p>
            <a:pPr>
              <a:lnSpc>
                <a:spcPct val="100000"/>
              </a:lnSpc>
            </a:pPr>
            <a:r>
              <a:rPr lang="en-US" sz="2000" b="1" strike="noStrike" spc="-1" dirty="0">
                <a:solidFill>
                  <a:srgbClr val="000000"/>
                </a:solidFill>
                <a:uFill>
                  <a:solidFill>
                    <a:srgbClr val="FFFFFF"/>
                  </a:solidFill>
                </a:uFill>
                <a:latin typeface="Arial"/>
              </a:rPr>
              <a:t>EXERCISE </a:t>
            </a:r>
            <a:r>
              <a:rPr lang="en-US" sz="2000" b="1" strike="noStrike" spc="-1" dirty="0" smtClean="0">
                <a:solidFill>
                  <a:srgbClr val="000000"/>
                </a:solidFill>
                <a:uFill>
                  <a:solidFill>
                    <a:srgbClr val="FFFFFF"/>
                  </a:solidFill>
                </a:uFill>
                <a:latin typeface="Arial"/>
              </a:rPr>
              <a:t>5 </a:t>
            </a:r>
            <a:r>
              <a:rPr lang="en-US" sz="2000" b="1" strike="noStrike" spc="-1" dirty="0">
                <a:solidFill>
                  <a:srgbClr val="000000"/>
                </a:solidFill>
                <a:uFill>
                  <a:solidFill>
                    <a:srgbClr val="FFFFFF"/>
                  </a:solidFill>
                </a:uFill>
                <a:latin typeface="Arial"/>
              </a:rPr>
              <a:t>– Include spoofing in packet exchanges.</a:t>
            </a:r>
            <a:endParaRPr lang="en-US" sz="2000" b="0" strike="noStrike" spc="-1" dirty="0">
              <a:solidFill>
                <a:srgbClr val="000000"/>
              </a:solidFill>
              <a:uFill>
                <a:solidFill>
                  <a:srgbClr val="FFFFFF"/>
                </a:solidFill>
              </a:uFill>
              <a:latin typeface="Arial"/>
            </a:endParaRPr>
          </a:p>
          <a:p>
            <a:pPr>
              <a:lnSpc>
                <a:spcPct val="100000"/>
              </a:lnSpc>
            </a:pPr>
            <a:r>
              <a:rPr lang="en-US" sz="2000" b="1" strike="noStrike" spc="-1" dirty="0">
                <a:solidFill>
                  <a:srgbClr val="000000"/>
                </a:solidFill>
                <a:uFill>
                  <a:solidFill>
                    <a:srgbClr val="FFFFFF"/>
                  </a:solidFill>
                </a:uFill>
                <a:latin typeface="Arial"/>
              </a:rPr>
              <a:t>Attention: Glue on certain messages some post-its (symbolizing a payload/malware). Warn the receiver of post-IT that he should keep it.</a:t>
            </a:r>
            <a:endParaRPr lang="en-US" sz="2000" b="0" strike="noStrike" spc="-1" dirty="0">
              <a:solidFill>
                <a:srgbClr val="000000"/>
              </a:solidFill>
              <a:uFill>
                <a:solidFill>
                  <a:srgbClr val="FFFFFF"/>
                </a:solidFill>
              </a:uFill>
              <a:latin typeface="Arial"/>
            </a:endParaRPr>
          </a:p>
        </p:txBody>
      </p:sp>
      <p:sp>
        <p:nvSpPr>
          <p:cNvPr id="259" name="TextShape 2"/>
          <p:cNvSpPr txBox="1"/>
          <p:nvPr/>
        </p:nvSpPr>
        <p:spPr>
          <a:xfrm>
            <a:off x="3884760" y="8685360"/>
            <a:ext cx="2971440" cy="456840"/>
          </a:xfrm>
          <a:prstGeom prst="rect">
            <a:avLst/>
          </a:prstGeom>
          <a:noFill/>
          <a:ln>
            <a:noFill/>
          </a:ln>
        </p:spPr>
        <p:txBody>
          <a:bodyPr anchor="b"/>
          <a:lstStyle/>
          <a:p>
            <a:pPr algn="r">
              <a:lnSpc>
                <a:spcPct val="100000"/>
              </a:lnSpc>
            </a:pPr>
            <a:fld id="{C98BA08D-9DD6-4F3C-B7F0-90D3E4A02A70}" type="slidenum">
              <a:rPr lang="en-US" sz="1200" b="0" strike="noStrike" spc="-1">
                <a:solidFill>
                  <a:srgbClr val="000000"/>
                </a:solidFill>
                <a:uFill>
                  <a:solidFill>
                    <a:srgbClr val="FFFFFF"/>
                  </a:solidFill>
                </a:uFill>
                <a:latin typeface="+mn-lt"/>
                <a:ea typeface="+mn-ea"/>
              </a:rPr>
              <a:t>17</a:t>
            </a:fld>
            <a:endParaRPr lang="en-US" sz="1200" b="0" strike="noStrike" spc="-1">
              <a:solidFill>
                <a:srgbClr val="000000"/>
              </a:solidFill>
              <a:uFill>
                <a:solidFill>
                  <a:srgbClr val="FFFFFF"/>
                </a:solidFill>
              </a:uFill>
              <a:latin typeface="Times New Roman"/>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 name="PlaceHolder 1"/>
          <p:cNvSpPr>
            <a:spLocks noGrp="1"/>
          </p:cNvSpPr>
          <p:nvPr>
            <p:ph type="body"/>
          </p:nvPr>
        </p:nvSpPr>
        <p:spPr>
          <a:xfrm>
            <a:off x="685800" y="4343400"/>
            <a:ext cx="5486040" cy="4114440"/>
          </a:xfrm>
          <a:prstGeom prst="rect">
            <a:avLst/>
          </a:prstGeom>
        </p:spPr>
        <p:txBody>
          <a:bodyPr/>
          <a:lstStyle/>
          <a:p>
            <a:r>
              <a:rPr lang="en-US" sz="2000" b="0" strike="noStrike" spc="-1">
                <a:solidFill>
                  <a:srgbClr val="000000"/>
                </a:solidFill>
                <a:uFill>
                  <a:solidFill>
                    <a:srgbClr val="FFFFFF"/>
                  </a:solidFill>
                </a:uFill>
                <a:latin typeface="Arial"/>
              </a:rPr>
              <a:t>Explain that receivers of post-it got a malicious payload that made them zombies within a botnet. Explain that YOU have total control of them. They keep on working normally. But as zombies, they are infected. And they will do what you tell them to when asked to.</a:t>
            </a:r>
          </a:p>
        </p:txBody>
      </p:sp>
      <p:sp>
        <p:nvSpPr>
          <p:cNvPr id="261" name="TextShape 2"/>
          <p:cNvSpPr txBox="1"/>
          <p:nvPr/>
        </p:nvSpPr>
        <p:spPr>
          <a:xfrm>
            <a:off x="3884760" y="8685360"/>
            <a:ext cx="2971440" cy="456840"/>
          </a:xfrm>
          <a:prstGeom prst="rect">
            <a:avLst/>
          </a:prstGeom>
          <a:noFill/>
          <a:ln>
            <a:noFill/>
          </a:ln>
        </p:spPr>
        <p:txBody>
          <a:bodyPr anchor="b"/>
          <a:lstStyle/>
          <a:p>
            <a:pPr algn="r">
              <a:lnSpc>
                <a:spcPct val="100000"/>
              </a:lnSpc>
            </a:pPr>
            <a:fld id="{890E3CE2-4133-4A05-B6CC-0194FB6B273C}" type="slidenum">
              <a:rPr lang="en-US" sz="1200" b="0" strike="noStrike" spc="-1">
                <a:solidFill>
                  <a:srgbClr val="000000"/>
                </a:solidFill>
                <a:uFill>
                  <a:solidFill>
                    <a:srgbClr val="FFFFFF"/>
                  </a:solidFill>
                </a:uFill>
                <a:latin typeface="+mn-lt"/>
                <a:ea typeface="+mn-ea"/>
              </a:rPr>
              <a:t>18</a:t>
            </a:fld>
            <a:endParaRPr lang="en-US" sz="1200" b="0" strike="noStrike" spc="-1">
              <a:solidFill>
                <a:srgbClr val="000000"/>
              </a:solidFill>
              <a:uFill>
                <a:solidFill>
                  <a:srgbClr val="FFFFFF"/>
                </a:solidFill>
              </a:uFill>
              <a:latin typeface="Times New Roman"/>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 name="PlaceHolder 1"/>
          <p:cNvSpPr>
            <a:spLocks noGrp="1"/>
          </p:cNvSpPr>
          <p:nvPr>
            <p:ph type="body"/>
          </p:nvPr>
        </p:nvSpPr>
        <p:spPr>
          <a:xfrm>
            <a:off x="685800" y="4343400"/>
            <a:ext cx="5486040" cy="4114440"/>
          </a:xfrm>
          <a:prstGeom prst="rect">
            <a:avLst/>
          </a:prstGeom>
        </p:spPr>
        <p:txBody>
          <a:bodyPr/>
          <a:lstStyle/>
          <a:p>
            <a:r>
              <a:rPr lang="en-US" sz="2000" b="0" strike="noStrike" spc="-1" dirty="0">
                <a:solidFill>
                  <a:srgbClr val="000000"/>
                </a:solidFill>
                <a:uFill>
                  <a:solidFill>
                    <a:srgbClr val="FFFFFF"/>
                  </a:solidFill>
                </a:uFill>
                <a:latin typeface="Arial"/>
              </a:rPr>
              <a:t>Explain that receivers of post-it got a malicious payload that made them zombies within a botnet. Now ask all zombies to send request to the same IP</a:t>
            </a:r>
            <a:r>
              <a:rPr lang="en-US" sz="2000" b="0" strike="noStrike" spc="-1" dirty="0" smtClean="0">
                <a:solidFill>
                  <a:srgbClr val="000000"/>
                </a:solidFill>
                <a:uFill>
                  <a:solidFill>
                    <a:srgbClr val="FFFFFF"/>
                  </a:solidFill>
                </a:uFill>
                <a:latin typeface="Arial"/>
              </a:rPr>
              <a:t>.</a:t>
            </a:r>
          </a:p>
          <a:p>
            <a:r>
              <a:rPr lang="en-US" sz="2000" b="0" strike="noStrike" spc="-1" dirty="0" smtClean="0">
                <a:solidFill>
                  <a:srgbClr val="000000"/>
                </a:solidFill>
                <a:uFill>
                  <a:solidFill>
                    <a:srgbClr val="FFFFFF"/>
                  </a:solidFill>
                </a:uFill>
                <a:latin typeface="Arial"/>
              </a:rPr>
              <a:t>Use example to explain the motives </a:t>
            </a:r>
            <a:r>
              <a:rPr lang="en-US" sz="2000" b="0" strike="noStrike" spc="-1" dirty="0" err="1" smtClean="0">
                <a:solidFill>
                  <a:srgbClr val="000000"/>
                </a:solidFill>
                <a:uFill>
                  <a:solidFill>
                    <a:srgbClr val="FFFFFF"/>
                  </a:solidFill>
                </a:uFill>
                <a:latin typeface="Arial"/>
              </a:rPr>
              <a:t>begind</a:t>
            </a:r>
            <a:r>
              <a:rPr lang="en-US" sz="2000" b="0" strike="noStrike" spc="-1" dirty="0" smtClean="0">
                <a:solidFill>
                  <a:srgbClr val="000000"/>
                </a:solidFill>
                <a:uFill>
                  <a:solidFill>
                    <a:srgbClr val="FFFFFF"/>
                  </a:solidFill>
                </a:uFill>
                <a:latin typeface="Arial"/>
              </a:rPr>
              <a:t> a </a:t>
            </a:r>
            <a:r>
              <a:rPr lang="en-US" sz="2000" b="0" strike="noStrike" spc="-1" dirty="0" err="1" smtClean="0">
                <a:solidFill>
                  <a:srgbClr val="000000"/>
                </a:solidFill>
                <a:uFill>
                  <a:solidFill>
                    <a:srgbClr val="FFFFFF"/>
                  </a:solidFill>
                </a:uFill>
                <a:latin typeface="Arial"/>
              </a:rPr>
              <a:t>Ddos</a:t>
            </a:r>
            <a:r>
              <a:rPr lang="en-US" sz="2000" b="0" strike="noStrike" spc="-1" smtClean="0">
                <a:solidFill>
                  <a:srgbClr val="000000"/>
                </a:solidFill>
                <a:uFill>
                  <a:solidFill>
                    <a:srgbClr val="FFFFFF"/>
                  </a:solidFill>
                </a:uFill>
                <a:latin typeface="Arial"/>
              </a:rPr>
              <a:t> attack.</a:t>
            </a:r>
            <a:endParaRPr lang="en-US" sz="2000" b="0" strike="noStrike" spc="-1" dirty="0">
              <a:solidFill>
                <a:srgbClr val="000000"/>
              </a:solidFill>
              <a:uFill>
                <a:solidFill>
                  <a:srgbClr val="FFFFFF"/>
                </a:solidFill>
              </a:uFill>
              <a:latin typeface="Arial"/>
            </a:endParaRPr>
          </a:p>
          <a:p>
            <a:endParaRPr lang="en-US" sz="2000" b="0" strike="noStrike" spc="-1" dirty="0">
              <a:solidFill>
                <a:srgbClr val="000000"/>
              </a:solidFill>
              <a:uFill>
                <a:solidFill>
                  <a:srgbClr val="FFFFFF"/>
                </a:solidFill>
              </a:uFill>
              <a:latin typeface="Arial"/>
            </a:endParaRPr>
          </a:p>
          <a:p>
            <a:r>
              <a:rPr lang="en-US" sz="2000" b="1" strike="noStrike" spc="-1" dirty="0">
                <a:solidFill>
                  <a:srgbClr val="000000"/>
                </a:solidFill>
                <a:uFill>
                  <a:solidFill>
                    <a:srgbClr val="FFFFFF"/>
                  </a:solidFill>
                </a:uFill>
                <a:latin typeface="Arial"/>
              </a:rPr>
              <a:t>EXERCISE </a:t>
            </a:r>
            <a:r>
              <a:rPr lang="en-US" sz="2000" b="1" strike="noStrike" spc="-1" dirty="0" smtClean="0">
                <a:solidFill>
                  <a:srgbClr val="000000"/>
                </a:solidFill>
                <a:uFill>
                  <a:solidFill>
                    <a:srgbClr val="FFFFFF"/>
                  </a:solidFill>
                </a:uFill>
                <a:latin typeface="Arial"/>
              </a:rPr>
              <a:t>6</a:t>
            </a:r>
            <a:r>
              <a:rPr lang="en-US" sz="2000" b="1" strike="noStrike" spc="-1" baseline="0" dirty="0" smtClean="0">
                <a:solidFill>
                  <a:srgbClr val="000000"/>
                </a:solidFill>
                <a:uFill>
                  <a:solidFill>
                    <a:srgbClr val="FFFFFF"/>
                  </a:solidFill>
                </a:uFill>
                <a:latin typeface="Arial"/>
              </a:rPr>
              <a:t> &amp; Final</a:t>
            </a:r>
            <a:r>
              <a:rPr lang="en-US" sz="2000" b="1" strike="noStrike" spc="-1" dirty="0" smtClean="0">
                <a:solidFill>
                  <a:srgbClr val="000000"/>
                </a:solidFill>
                <a:uFill>
                  <a:solidFill>
                    <a:srgbClr val="FFFFFF"/>
                  </a:solidFill>
                </a:uFill>
                <a:latin typeface="Arial"/>
              </a:rPr>
              <a:t> </a:t>
            </a:r>
            <a:r>
              <a:rPr lang="en-US" sz="2000" b="1" strike="noStrike" spc="-1" dirty="0">
                <a:solidFill>
                  <a:srgbClr val="000000"/>
                </a:solidFill>
                <a:uFill>
                  <a:solidFill>
                    <a:srgbClr val="FFFFFF"/>
                  </a:solidFill>
                </a:uFill>
                <a:latin typeface="Arial"/>
              </a:rPr>
              <a:t>- All players play at </a:t>
            </a:r>
            <a:r>
              <a:rPr lang="en-US" sz="2000" b="1" strike="noStrike" spc="-1" dirty="0" smtClean="0">
                <a:solidFill>
                  <a:srgbClr val="000000"/>
                </a:solidFill>
                <a:uFill>
                  <a:solidFill>
                    <a:srgbClr val="FFFFFF"/>
                  </a:solidFill>
                </a:uFill>
                <a:latin typeface="Arial"/>
              </a:rPr>
              <a:t>the same time</a:t>
            </a:r>
            <a:r>
              <a:rPr lang="en-US" sz="2000" b="1" strike="noStrike" spc="-1" baseline="0" dirty="0" smtClean="0">
                <a:solidFill>
                  <a:srgbClr val="000000"/>
                </a:solidFill>
                <a:uFill>
                  <a:solidFill>
                    <a:srgbClr val="FFFFFF"/>
                  </a:solidFill>
                </a:uFill>
                <a:latin typeface="Arial"/>
              </a:rPr>
              <a:t> - </a:t>
            </a:r>
            <a:r>
              <a:rPr lang="en-US" sz="2000" b="1" strike="noStrike" spc="-1" dirty="0" smtClean="0">
                <a:solidFill>
                  <a:srgbClr val="000000"/>
                </a:solidFill>
                <a:uFill>
                  <a:solidFill>
                    <a:srgbClr val="FFFFFF"/>
                  </a:solidFill>
                </a:uFill>
                <a:latin typeface="Arial"/>
              </a:rPr>
              <a:t>Normal </a:t>
            </a:r>
            <a:r>
              <a:rPr lang="en-US" sz="2000" b="1" strike="noStrike" spc="-1" dirty="0">
                <a:solidFill>
                  <a:srgbClr val="000000"/>
                </a:solidFill>
                <a:uFill>
                  <a:solidFill>
                    <a:srgbClr val="FFFFFF"/>
                  </a:solidFill>
                </a:uFill>
                <a:latin typeface="Arial"/>
              </a:rPr>
              <a:t>game continues, except Botnet members that </a:t>
            </a:r>
            <a:r>
              <a:rPr lang="en-US" sz="2000" b="1" strike="noStrike" spc="-1" dirty="0" smtClean="0">
                <a:solidFill>
                  <a:srgbClr val="000000"/>
                </a:solidFill>
                <a:uFill>
                  <a:solidFill>
                    <a:srgbClr val="FFFFFF"/>
                  </a:solidFill>
                </a:uFill>
                <a:latin typeface="Arial"/>
              </a:rPr>
              <a:t>are required to all </a:t>
            </a:r>
            <a:r>
              <a:rPr lang="en-US" sz="2000" b="1" strike="noStrike" spc="-1" dirty="0">
                <a:solidFill>
                  <a:srgbClr val="000000"/>
                </a:solidFill>
                <a:uFill>
                  <a:solidFill>
                    <a:srgbClr val="FFFFFF"/>
                  </a:solidFill>
                </a:uFill>
                <a:latin typeface="Arial"/>
              </a:rPr>
              <a:t>ping one child (DDOS target). DDOS is fast on target. Ask </a:t>
            </a:r>
            <a:r>
              <a:rPr lang="en-US" sz="2000" b="1" strike="noStrike" spc="-1" dirty="0" err="1">
                <a:solidFill>
                  <a:srgbClr val="000000"/>
                </a:solidFill>
                <a:uFill>
                  <a:solidFill>
                    <a:srgbClr val="FFFFFF"/>
                  </a:solidFill>
                </a:uFill>
                <a:latin typeface="Arial"/>
              </a:rPr>
              <a:t>DDOS’ed</a:t>
            </a:r>
            <a:r>
              <a:rPr lang="en-US" sz="2000" b="1" strike="noStrike" spc="-1" dirty="0">
                <a:solidFill>
                  <a:srgbClr val="000000"/>
                </a:solidFill>
                <a:uFill>
                  <a:solidFill>
                    <a:srgbClr val="FFFFFF"/>
                  </a:solidFill>
                </a:uFill>
                <a:latin typeface="Arial"/>
              </a:rPr>
              <a:t> child about his </a:t>
            </a:r>
            <a:r>
              <a:rPr lang="en-US" sz="2000" b="1" strike="noStrike" spc="-1" dirty="0" smtClean="0">
                <a:solidFill>
                  <a:srgbClr val="000000"/>
                </a:solidFill>
                <a:uFill>
                  <a:solidFill>
                    <a:srgbClr val="FFFFFF"/>
                  </a:solidFill>
                </a:uFill>
                <a:latin typeface="Arial"/>
              </a:rPr>
              <a:t>feelings after experience…</a:t>
            </a:r>
            <a:endParaRPr lang="en-US" sz="2000" b="0" strike="noStrike" spc="-1" dirty="0">
              <a:solidFill>
                <a:srgbClr val="000000"/>
              </a:solidFill>
              <a:uFill>
                <a:solidFill>
                  <a:srgbClr val="FFFFFF"/>
                </a:solidFill>
              </a:uFill>
              <a:latin typeface="Arial"/>
            </a:endParaRPr>
          </a:p>
        </p:txBody>
      </p:sp>
      <p:sp>
        <p:nvSpPr>
          <p:cNvPr id="263" name="TextShape 2"/>
          <p:cNvSpPr txBox="1"/>
          <p:nvPr/>
        </p:nvSpPr>
        <p:spPr>
          <a:xfrm>
            <a:off x="3884760" y="8685360"/>
            <a:ext cx="2971440" cy="456840"/>
          </a:xfrm>
          <a:prstGeom prst="rect">
            <a:avLst/>
          </a:prstGeom>
          <a:noFill/>
          <a:ln>
            <a:noFill/>
          </a:ln>
        </p:spPr>
        <p:txBody>
          <a:bodyPr anchor="b"/>
          <a:lstStyle/>
          <a:p>
            <a:pPr algn="r">
              <a:lnSpc>
                <a:spcPct val="100000"/>
              </a:lnSpc>
            </a:pPr>
            <a:fld id="{8D19E3F9-D2C3-4C3A-A38E-C56E4C0BF32F}" type="slidenum">
              <a:rPr lang="en-US" sz="1200" b="0" strike="noStrike" spc="-1">
                <a:solidFill>
                  <a:srgbClr val="000000"/>
                </a:solidFill>
                <a:uFill>
                  <a:solidFill>
                    <a:srgbClr val="FFFFFF"/>
                  </a:solidFill>
                </a:uFill>
                <a:latin typeface="+mn-lt"/>
                <a:ea typeface="+mn-ea"/>
              </a:rPr>
              <a:t>19</a:t>
            </a:fld>
            <a:endParaRPr lang="en-US" sz="1200" b="0" strike="noStrike" spc="-1">
              <a:solidFill>
                <a:srgbClr val="000000"/>
              </a:solidFill>
              <a:uFill>
                <a:solidFill>
                  <a:srgbClr val="FFFFFF"/>
                </a:solidFill>
              </a:uFill>
              <a:latin typeface="Times New Roman"/>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PlaceHolder 1"/>
          <p:cNvSpPr>
            <a:spLocks noGrp="1"/>
          </p:cNvSpPr>
          <p:nvPr>
            <p:ph type="body"/>
          </p:nvPr>
        </p:nvSpPr>
        <p:spPr>
          <a:xfrm>
            <a:off x="685800" y="4343400"/>
            <a:ext cx="5486040" cy="4114440"/>
          </a:xfrm>
          <a:prstGeom prst="rect">
            <a:avLst/>
          </a:prstGeom>
        </p:spPr>
        <p:txBody>
          <a:bodyPr/>
          <a:lstStyle/>
          <a:p>
            <a:r>
              <a:rPr lang="en-US" sz="2000" b="0" strike="noStrike" spc="-1">
                <a:solidFill>
                  <a:srgbClr val="000000"/>
                </a:solidFill>
                <a:uFill>
                  <a:solidFill>
                    <a:srgbClr val="FFFFFF"/>
                  </a:solidFill>
                </a:uFill>
                <a:latin typeface="Arial"/>
              </a:rPr>
              <a:t>Today we will talk about network, network admin easy commands, and network security</a:t>
            </a:r>
          </a:p>
        </p:txBody>
      </p:sp>
      <p:sp>
        <p:nvSpPr>
          <p:cNvPr id="233" name="TextShape 2"/>
          <p:cNvSpPr txBox="1"/>
          <p:nvPr/>
        </p:nvSpPr>
        <p:spPr>
          <a:xfrm>
            <a:off x="3884760" y="8685360"/>
            <a:ext cx="2971440" cy="456840"/>
          </a:xfrm>
          <a:prstGeom prst="rect">
            <a:avLst/>
          </a:prstGeom>
          <a:noFill/>
          <a:ln>
            <a:noFill/>
          </a:ln>
        </p:spPr>
        <p:txBody>
          <a:bodyPr anchor="b"/>
          <a:lstStyle/>
          <a:p>
            <a:pPr algn="r">
              <a:lnSpc>
                <a:spcPct val="100000"/>
              </a:lnSpc>
            </a:pPr>
            <a:fld id="{9D24E8FD-0C60-42E3-B031-458E2C665A00}" type="slidenum">
              <a:rPr lang="en-US" sz="1200" b="0" strike="noStrike" spc="-1">
                <a:solidFill>
                  <a:srgbClr val="000000"/>
                </a:solidFill>
                <a:uFill>
                  <a:solidFill>
                    <a:srgbClr val="FFFFFF"/>
                  </a:solidFill>
                </a:uFill>
                <a:latin typeface="+mn-lt"/>
                <a:ea typeface="+mn-ea"/>
              </a:rPr>
              <a:t>2</a:t>
            </a:fld>
            <a:endParaRPr lang="en-US" sz="1200" b="0" strike="noStrike" spc="-1">
              <a:solidFill>
                <a:srgbClr val="000000"/>
              </a:solidFill>
              <a:uFill>
                <a:solidFill>
                  <a:srgbClr val="FFFFFF"/>
                </a:solidFill>
              </a:uFill>
              <a:latin typeface="Times New Roman"/>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PlaceHolder 1"/>
          <p:cNvSpPr>
            <a:spLocks noGrp="1"/>
          </p:cNvSpPr>
          <p:nvPr>
            <p:ph type="body"/>
          </p:nvPr>
        </p:nvSpPr>
        <p:spPr>
          <a:xfrm>
            <a:off x="685800" y="4343400"/>
            <a:ext cx="5486040" cy="4114440"/>
          </a:xfrm>
          <a:prstGeom prst="rect">
            <a:avLst/>
          </a:prstGeom>
        </p:spPr>
        <p:txBody>
          <a:bodyPr/>
          <a:lstStyle/>
          <a:p>
            <a:r>
              <a:rPr lang="en-US" sz="2000" b="0" strike="noStrike" spc="-1">
                <a:solidFill>
                  <a:srgbClr val="000000"/>
                </a:solidFill>
                <a:uFill>
                  <a:solidFill>
                    <a:srgbClr val="FFFFFF"/>
                  </a:solidFill>
                </a:uFill>
                <a:latin typeface="Arial"/>
              </a:rPr>
              <a:t>How to represent a network? How could we imagine a map of the Internet? As kingdoms of web services perhaps?</a:t>
            </a:r>
          </a:p>
        </p:txBody>
      </p:sp>
      <p:sp>
        <p:nvSpPr>
          <p:cNvPr id="235" name="TextShape 2"/>
          <p:cNvSpPr txBox="1"/>
          <p:nvPr/>
        </p:nvSpPr>
        <p:spPr>
          <a:xfrm>
            <a:off x="3884760" y="8685360"/>
            <a:ext cx="2971440" cy="456840"/>
          </a:xfrm>
          <a:prstGeom prst="rect">
            <a:avLst/>
          </a:prstGeom>
          <a:noFill/>
          <a:ln>
            <a:noFill/>
          </a:ln>
        </p:spPr>
        <p:txBody>
          <a:bodyPr anchor="b"/>
          <a:lstStyle/>
          <a:p>
            <a:pPr algn="r">
              <a:lnSpc>
                <a:spcPct val="100000"/>
              </a:lnSpc>
            </a:pPr>
            <a:fld id="{7439BDD3-FD05-49A2-B12F-C30E46DA45E0}" type="slidenum">
              <a:rPr lang="en-US" sz="1200" b="0" strike="noStrike" spc="-1">
                <a:solidFill>
                  <a:srgbClr val="000000"/>
                </a:solidFill>
                <a:uFill>
                  <a:solidFill>
                    <a:srgbClr val="FFFFFF"/>
                  </a:solidFill>
                </a:uFill>
                <a:latin typeface="+mn-lt"/>
                <a:ea typeface="+mn-ea"/>
              </a:rPr>
              <a:t>3</a:t>
            </a:fld>
            <a:endParaRPr lang="en-US" sz="1200" b="0" strike="noStrike" spc="-1">
              <a:solidFill>
                <a:srgbClr val="000000"/>
              </a:solidFill>
              <a:uFill>
                <a:solidFill>
                  <a:srgbClr val="FFFFFF"/>
                </a:solidFill>
              </a:uFill>
              <a:latin typeface="Times New Roman"/>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PlaceHolder 1"/>
          <p:cNvSpPr>
            <a:spLocks noGrp="1"/>
          </p:cNvSpPr>
          <p:nvPr>
            <p:ph type="body"/>
          </p:nvPr>
        </p:nvSpPr>
        <p:spPr>
          <a:xfrm>
            <a:off x="685800" y="4343400"/>
            <a:ext cx="5486040" cy="4114440"/>
          </a:xfrm>
          <a:prstGeom prst="rect">
            <a:avLst/>
          </a:prstGeom>
        </p:spPr>
        <p:txBody>
          <a:bodyPr/>
          <a:lstStyle/>
          <a:p>
            <a:r>
              <a:rPr lang="en-US" sz="2000" b="0" strike="noStrike" spc="-1" dirty="0" smtClean="0">
                <a:solidFill>
                  <a:srgbClr val="000000"/>
                </a:solidFill>
                <a:uFill>
                  <a:solidFill>
                    <a:srgbClr val="FFFFFF"/>
                  </a:solidFill>
                </a:uFill>
                <a:latin typeface="Arial"/>
              </a:rPr>
              <a:t>Or simply as a good old game of </a:t>
            </a:r>
            <a:r>
              <a:rPr lang="en-US" sz="2000" b="0" strike="noStrike" spc="-1" dirty="0" err="1" smtClean="0">
                <a:solidFill>
                  <a:srgbClr val="000000"/>
                </a:solidFill>
                <a:uFill>
                  <a:solidFill>
                    <a:srgbClr val="FFFFFF"/>
                  </a:solidFill>
                </a:uFill>
                <a:latin typeface="Arial"/>
              </a:rPr>
              <a:t>Fortnite</a:t>
            </a:r>
            <a:r>
              <a:rPr lang="en-US" sz="2000" b="0" strike="noStrike" spc="-1" dirty="0" smtClean="0">
                <a:solidFill>
                  <a:srgbClr val="000000"/>
                </a:solidFill>
                <a:uFill>
                  <a:solidFill>
                    <a:srgbClr val="FFFFFF"/>
                  </a:solidFill>
                </a:uFill>
                <a:latin typeface="Arial"/>
              </a:rPr>
              <a:t> online</a:t>
            </a:r>
            <a:r>
              <a:rPr lang="mr-IN" sz="2000" b="0" strike="noStrike" spc="-1" dirty="0" smtClean="0">
                <a:solidFill>
                  <a:srgbClr val="000000"/>
                </a:solidFill>
                <a:uFill>
                  <a:solidFill>
                    <a:srgbClr val="FFFFFF"/>
                  </a:solidFill>
                </a:uFill>
                <a:latin typeface="Arial"/>
              </a:rPr>
              <a:t>…</a:t>
            </a:r>
            <a:r>
              <a:rPr lang="fr-CH" sz="2000" b="0" strike="noStrike" spc="-1" dirty="0" smtClean="0">
                <a:solidFill>
                  <a:srgbClr val="000000"/>
                </a:solidFill>
                <a:uFill>
                  <a:solidFill>
                    <a:srgbClr val="FFFFFF"/>
                  </a:solidFill>
                </a:uFill>
                <a:latin typeface="Arial"/>
              </a:rPr>
              <a:t>. </a:t>
            </a:r>
            <a:endParaRPr lang="en-US" sz="2000" b="0" strike="noStrike" spc="-1" dirty="0">
              <a:solidFill>
                <a:srgbClr val="000000"/>
              </a:solidFill>
              <a:uFill>
                <a:solidFill>
                  <a:srgbClr val="FFFFFF"/>
                </a:solidFill>
              </a:uFill>
              <a:latin typeface="Arial"/>
            </a:endParaRPr>
          </a:p>
        </p:txBody>
      </p:sp>
      <p:sp>
        <p:nvSpPr>
          <p:cNvPr id="235" name="TextShape 2"/>
          <p:cNvSpPr txBox="1"/>
          <p:nvPr/>
        </p:nvSpPr>
        <p:spPr>
          <a:xfrm>
            <a:off x="3884760" y="8685360"/>
            <a:ext cx="2971440" cy="456840"/>
          </a:xfrm>
          <a:prstGeom prst="rect">
            <a:avLst/>
          </a:prstGeom>
          <a:noFill/>
          <a:ln>
            <a:noFill/>
          </a:ln>
        </p:spPr>
        <p:txBody>
          <a:bodyPr anchor="b"/>
          <a:lstStyle/>
          <a:p>
            <a:pPr algn="r">
              <a:lnSpc>
                <a:spcPct val="100000"/>
              </a:lnSpc>
            </a:pPr>
            <a:fld id="{7439BDD3-FD05-49A2-B12F-C30E46DA45E0}" type="slidenum">
              <a:rPr lang="en-US" sz="1200" b="0" strike="noStrike" spc="-1">
                <a:solidFill>
                  <a:srgbClr val="000000"/>
                </a:solidFill>
                <a:uFill>
                  <a:solidFill>
                    <a:srgbClr val="FFFFFF"/>
                  </a:solidFill>
                </a:uFill>
                <a:latin typeface="+mn-lt"/>
                <a:ea typeface="+mn-ea"/>
              </a:rPr>
              <a:t>4</a:t>
            </a:fld>
            <a:endParaRPr lang="en-US" sz="12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577071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 name="PlaceHolder 1"/>
          <p:cNvSpPr>
            <a:spLocks noGrp="1"/>
          </p:cNvSpPr>
          <p:nvPr>
            <p:ph type="body"/>
          </p:nvPr>
        </p:nvSpPr>
        <p:spPr>
          <a:xfrm>
            <a:off x="685800" y="4343400"/>
            <a:ext cx="5486040" cy="4114440"/>
          </a:xfrm>
          <a:prstGeom prst="rect">
            <a:avLst/>
          </a:prstGeom>
        </p:spPr>
        <p:txBody>
          <a:bodyPr/>
          <a:lstStyle/>
          <a:p>
            <a:r>
              <a:rPr lang="en-US" sz="2000" b="0" strike="noStrike" spc="-1">
                <a:solidFill>
                  <a:srgbClr val="000000"/>
                </a:solidFill>
                <a:uFill>
                  <a:solidFill>
                    <a:srgbClr val="FFFFFF"/>
                  </a:solidFill>
                </a:uFill>
                <a:latin typeface="Arial"/>
              </a:rPr>
              <a:t>Or perhaps as information flows connecting various equipments all over the world?</a:t>
            </a:r>
          </a:p>
        </p:txBody>
      </p:sp>
      <p:sp>
        <p:nvSpPr>
          <p:cNvPr id="237" name="TextShape 2"/>
          <p:cNvSpPr txBox="1"/>
          <p:nvPr/>
        </p:nvSpPr>
        <p:spPr>
          <a:xfrm>
            <a:off x="3884760" y="8685360"/>
            <a:ext cx="2971440" cy="456840"/>
          </a:xfrm>
          <a:prstGeom prst="rect">
            <a:avLst/>
          </a:prstGeom>
          <a:noFill/>
          <a:ln>
            <a:noFill/>
          </a:ln>
        </p:spPr>
        <p:txBody>
          <a:bodyPr anchor="b"/>
          <a:lstStyle/>
          <a:p>
            <a:pPr algn="r">
              <a:lnSpc>
                <a:spcPct val="100000"/>
              </a:lnSpc>
            </a:pPr>
            <a:fld id="{2259419B-2334-426C-B9BB-CF223505BD3A}" type="slidenum">
              <a:rPr lang="en-US" sz="1200" b="0" strike="noStrike" spc="-1">
                <a:solidFill>
                  <a:srgbClr val="000000"/>
                </a:solidFill>
                <a:uFill>
                  <a:solidFill>
                    <a:srgbClr val="FFFFFF"/>
                  </a:solidFill>
                </a:uFill>
                <a:latin typeface="+mn-lt"/>
                <a:ea typeface="+mn-ea"/>
              </a:rPr>
              <a:t>5</a:t>
            </a:fld>
            <a:endParaRPr lang="en-US" sz="1200" b="0" strike="noStrike" spc="-1">
              <a:solidFill>
                <a:srgbClr val="000000"/>
              </a:solidFill>
              <a:uFill>
                <a:solidFill>
                  <a:srgbClr val="FFFFFF"/>
                </a:solidFill>
              </a:uFill>
              <a:latin typeface="Times New Roman"/>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 name="PlaceHolder 1"/>
          <p:cNvSpPr>
            <a:spLocks noGrp="1"/>
          </p:cNvSpPr>
          <p:nvPr>
            <p:ph type="body"/>
          </p:nvPr>
        </p:nvSpPr>
        <p:spPr>
          <a:xfrm>
            <a:off x="685800" y="4343400"/>
            <a:ext cx="5486040" cy="4114440"/>
          </a:xfrm>
          <a:prstGeom prst="rect">
            <a:avLst/>
          </a:prstGeom>
        </p:spPr>
        <p:txBody>
          <a:bodyPr/>
          <a:lstStyle/>
          <a:p>
            <a:r>
              <a:rPr lang="en-US" sz="2000" b="0" strike="noStrike" spc="-1" dirty="0">
                <a:solidFill>
                  <a:srgbClr val="000000"/>
                </a:solidFill>
                <a:uFill>
                  <a:solidFill>
                    <a:srgbClr val="FFFFFF"/>
                  </a:solidFill>
                </a:uFill>
                <a:latin typeface="Arial"/>
              </a:rPr>
              <a:t>This will be our network.</a:t>
            </a:r>
          </a:p>
          <a:p>
            <a:r>
              <a:rPr lang="en-US" sz="2000" b="0" strike="noStrike" spc="-1" dirty="0">
                <a:solidFill>
                  <a:srgbClr val="000000"/>
                </a:solidFill>
                <a:uFill>
                  <a:solidFill>
                    <a:srgbClr val="FFFFFF"/>
                  </a:solidFill>
                </a:uFill>
                <a:latin typeface="Arial"/>
              </a:rPr>
              <a:t>TO DO: Select 4 routers (2.0.0.1, 31.3.224.1, 37.25.128.1, 78.141.128.1) Assign to the routers various IP addresses in their ranges (one IP per player). Routers distribute IPs.</a:t>
            </a:r>
          </a:p>
          <a:p>
            <a:r>
              <a:rPr lang="en-US" sz="2000" b="0" strike="noStrike" spc="-1" dirty="0">
                <a:solidFill>
                  <a:srgbClr val="000000"/>
                </a:solidFill>
                <a:uFill>
                  <a:solidFill>
                    <a:srgbClr val="FFFFFF"/>
                  </a:solidFill>
                </a:uFill>
                <a:latin typeface="Arial"/>
              </a:rPr>
              <a:t>Now all children have an IP address – For children which are routers X.X.X.1 (important role, they are the mailman for exchanging messages). All exchanged messages must pass by a router</a:t>
            </a:r>
            <a:r>
              <a:rPr lang="en-US" sz="2000" b="0" strike="noStrike" spc="-1" dirty="0" smtClean="0">
                <a:solidFill>
                  <a:srgbClr val="000000"/>
                </a:solidFill>
                <a:uFill>
                  <a:solidFill>
                    <a:srgbClr val="FFFFFF"/>
                  </a:solidFill>
                </a:uFill>
                <a:latin typeface="Arial"/>
              </a:rPr>
              <a:t>.</a:t>
            </a:r>
          </a:p>
          <a:p>
            <a:endParaRPr lang="en-US" sz="2000" b="0" strike="noStrike" spc="-1" dirty="0" smtClean="0">
              <a:solidFill>
                <a:srgbClr val="000000"/>
              </a:solidFill>
              <a:uFill>
                <a:solidFill>
                  <a:srgbClr val="FFFFFF"/>
                </a:solidFill>
              </a:uFill>
              <a:latin typeface="Arial"/>
            </a:endParaRPr>
          </a:p>
          <a:p>
            <a:r>
              <a:rPr lang="en-US" sz="2000" b="1" strike="noStrike" spc="-1" dirty="0" smtClean="0">
                <a:solidFill>
                  <a:srgbClr val="000000"/>
                </a:solidFill>
                <a:uFill>
                  <a:solidFill>
                    <a:srgbClr val="FFFFFF"/>
                  </a:solidFill>
                </a:uFill>
                <a:latin typeface="Arial"/>
              </a:rPr>
              <a:t>NOTE FOR</a:t>
            </a:r>
            <a:r>
              <a:rPr lang="en-US" sz="2000" b="1" strike="noStrike" spc="-1" baseline="0" dirty="0" smtClean="0">
                <a:solidFill>
                  <a:srgbClr val="000000"/>
                </a:solidFill>
                <a:uFill>
                  <a:solidFill>
                    <a:srgbClr val="FFFFFF"/>
                  </a:solidFill>
                </a:uFill>
                <a:latin typeface="Arial"/>
              </a:rPr>
              <a:t> GAME: Game manager will be responsible for motivating the children. You should ask them to send as many messages as they can.</a:t>
            </a:r>
            <a:endParaRPr lang="en-US" sz="2000" b="1" strike="noStrike" spc="-1" dirty="0">
              <a:solidFill>
                <a:srgbClr val="000000"/>
              </a:solidFill>
              <a:uFill>
                <a:solidFill>
                  <a:srgbClr val="FFFFFF"/>
                </a:solidFill>
              </a:uFill>
              <a:latin typeface="Arial"/>
            </a:endParaRPr>
          </a:p>
        </p:txBody>
      </p:sp>
      <p:sp>
        <p:nvSpPr>
          <p:cNvPr id="239" name="TextShape 2"/>
          <p:cNvSpPr txBox="1"/>
          <p:nvPr/>
        </p:nvSpPr>
        <p:spPr>
          <a:xfrm>
            <a:off x="3884760" y="8685360"/>
            <a:ext cx="2971440" cy="456840"/>
          </a:xfrm>
          <a:prstGeom prst="rect">
            <a:avLst/>
          </a:prstGeom>
          <a:noFill/>
          <a:ln>
            <a:noFill/>
          </a:ln>
        </p:spPr>
        <p:txBody>
          <a:bodyPr anchor="b"/>
          <a:lstStyle/>
          <a:p>
            <a:pPr algn="r">
              <a:lnSpc>
                <a:spcPct val="100000"/>
              </a:lnSpc>
            </a:pPr>
            <a:fld id="{F328B99B-CBF9-4A06-A067-8F0829661DBC}" type="slidenum">
              <a:rPr lang="en-US" sz="1200" b="0" strike="noStrike" spc="-1">
                <a:solidFill>
                  <a:srgbClr val="000000"/>
                </a:solidFill>
                <a:uFill>
                  <a:solidFill>
                    <a:srgbClr val="FFFFFF"/>
                  </a:solidFill>
                </a:uFill>
                <a:latin typeface="+mn-lt"/>
                <a:ea typeface="+mn-ea"/>
              </a:rPr>
              <a:t>6</a:t>
            </a:fld>
            <a:endParaRPr lang="en-US" sz="1200" b="0" strike="noStrike" spc="-1">
              <a:solidFill>
                <a:srgbClr val="000000"/>
              </a:solidFill>
              <a:uFill>
                <a:solidFill>
                  <a:srgbClr val="FFFFFF"/>
                </a:solidFill>
              </a:uFill>
              <a:latin typeface="Times New Roman"/>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 name="PlaceHolder 1"/>
          <p:cNvSpPr>
            <a:spLocks noGrp="1"/>
          </p:cNvSpPr>
          <p:nvPr>
            <p:ph type="body"/>
          </p:nvPr>
        </p:nvSpPr>
        <p:spPr>
          <a:xfrm>
            <a:off x="685800" y="4343400"/>
            <a:ext cx="5486040" cy="4114440"/>
          </a:xfrm>
          <a:prstGeom prst="rect">
            <a:avLst/>
          </a:prstGeom>
        </p:spPr>
        <p:txBody>
          <a:bodyPr/>
          <a:lstStyle/>
          <a:p>
            <a:r>
              <a:rPr lang="en-US" sz="2000" b="0" strike="noStrike" spc="-1">
                <a:solidFill>
                  <a:srgbClr val="000000"/>
                </a:solidFill>
                <a:uFill>
                  <a:solidFill>
                    <a:srgbClr val="FFFFFF"/>
                  </a:solidFill>
                </a:uFill>
                <a:latin typeface="Arial"/>
              </a:rPr>
              <a:t>An IP address is like a telephone number</a:t>
            </a:r>
          </a:p>
        </p:txBody>
      </p:sp>
      <p:sp>
        <p:nvSpPr>
          <p:cNvPr id="241" name="TextShape 2"/>
          <p:cNvSpPr txBox="1"/>
          <p:nvPr/>
        </p:nvSpPr>
        <p:spPr>
          <a:xfrm>
            <a:off x="3884760" y="8685360"/>
            <a:ext cx="2971440" cy="456840"/>
          </a:xfrm>
          <a:prstGeom prst="rect">
            <a:avLst/>
          </a:prstGeom>
          <a:noFill/>
          <a:ln>
            <a:noFill/>
          </a:ln>
        </p:spPr>
        <p:txBody>
          <a:bodyPr anchor="b"/>
          <a:lstStyle/>
          <a:p>
            <a:pPr algn="r">
              <a:lnSpc>
                <a:spcPct val="100000"/>
              </a:lnSpc>
            </a:pPr>
            <a:fld id="{F4651123-5484-4D79-B88D-46A452ED9DC3}" type="slidenum">
              <a:rPr lang="en-US" sz="1200" b="0" strike="noStrike" spc="-1">
                <a:solidFill>
                  <a:srgbClr val="000000"/>
                </a:solidFill>
                <a:uFill>
                  <a:solidFill>
                    <a:srgbClr val="FFFFFF"/>
                  </a:solidFill>
                </a:uFill>
                <a:latin typeface="+mn-lt"/>
                <a:ea typeface="+mn-ea"/>
              </a:rPr>
              <a:t>7</a:t>
            </a:fld>
            <a:endParaRPr lang="en-US" sz="1200" b="0" strike="noStrike" spc="-1">
              <a:solidFill>
                <a:srgbClr val="000000"/>
              </a:solidFill>
              <a:uFill>
                <a:solidFill>
                  <a:srgbClr val="FFFFFF"/>
                </a:solidFill>
              </a:uFill>
              <a:latin typeface="Times New Roman"/>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 name="PlaceHolder 1"/>
          <p:cNvSpPr>
            <a:spLocks noGrp="1"/>
          </p:cNvSpPr>
          <p:nvPr>
            <p:ph type="body"/>
          </p:nvPr>
        </p:nvSpPr>
        <p:spPr>
          <a:xfrm>
            <a:off x="685800" y="4343400"/>
            <a:ext cx="5486040" cy="4114440"/>
          </a:xfrm>
          <a:prstGeom prst="rect">
            <a:avLst/>
          </a:prstGeom>
        </p:spPr>
        <p:txBody>
          <a:bodyPr/>
          <a:lstStyle/>
          <a:p>
            <a:r>
              <a:rPr lang="en-US" sz="2000" b="0" strike="noStrike" spc="-1" dirty="0">
                <a:solidFill>
                  <a:srgbClr val="000000"/>
                </a:solidFill>
                <a:uFill>
                  <a:solidFill>
                    <a:srgbClr val="FFFFFF"/>
                  </a:solidFill>
                </a:uFill>
                <a:latin typeface="Arial"/>
              </a:rPr>
              <a:t>As you can see, a network packet is composed of metadata </a:t>
            </a:r>
            <a:r>
              <a:rPr lang="en-US" sz="2000" b="0" strike="noStrike" spc="-1" dirty="0" smtClean="0">
                <a:solidFill>
                  <a:srgbClr val="000000"/>
                </a:solidFill>
                <a:uFill>
                  <a:solidFill>
                    <a:srgbClr val="FFFFFF"/>
                  </a:solidFill>
                </a:uFill>
                <a:latin typeface="Arial"/>
              </a:rPr>
              <a:t>and Content.</a:t>
            </a:r>
            <a:endParaRPr lang="en-US" sz="2000" b="0" strike="noStrike" spc="-1" dirty="0">
              <a:solidFill>
                <a:srgbClr val="000000"/>
              </a:solidFill>
              <a:uFill>
                <a:solidFill>
                  <a:srgbClr val="FFFFFF"/>
                </a:solidFill>
              </a:uFill>
              <a:latin typeface="Arial"/>
            </a:endParaRPr>
          </a:p>
          <a:p>
            <a:pPr>
              <a:lnSpc>
                <a:spcPct val="100000"/>
              </a:lnSpc>
            </a:pPr>
            <a:endParaRPr lang="en-US" sz="2000" b="0" strike="noStrike" spc="-1" dirty="0">
              <a:solidFill>
                <a:srgbClr val="000000"/>
              </a:solidFill>
              <a:uFill>
                <a:solidFill>
                  <a:srgbClr val="FFFFFF"/>
                </a:solidFill>
              </a:uFill>
              <a:latin typeface="Arial"/>
            </a:endParaRPr>
          </a:p>
          <a:p>
            <a:pPr>
              <a:lnSpc>
                <a:spcPct val="100000"/>
              </a:lnSpc>
            </a:pPr>
            <a:endParaRPr lang="en-US" sz="2000" b="0" strike="noStrike" spc="-1" dirty="0">
              <a:solidFill>
                <a:srgbClr val="000000"/>
              </a:solidFill>
              <a:uFill>
                <a:solidFill>
                  <a:srgbClr val="FFFFFF"/>
                </a:solidFill>
              </a:uFill>
              <a:latin typeface="Arial"/>
            </a:endParaRPr>
          </a:p>
        </p:txBody>
      </p:sp>
      <p:sp>
        <p:nvSpPr>
          <p:cNvPr id="243" name="TextShape 2"/>
          <p:cNvSpPr txBox="1"/>
          <p:nvPr/>
        </p:nvSpPr>
        <p:spPr>
          <a:xfrm>
            <a:off x="3884760" y="8685360"/>
            <a:ext cx="2971440" cy="456840"/>
          </a:xfrm>
          <a:prstGeom prst="rect">
            <a:avLst/>
          </a:prstGeom>
          <a:noFill/>
          <a:ln>
            <a:noFill/>
          </a:ln>
        </p:spPr>
        <p:txBody>
          <a:bodyPr anchor="b"/>
          <a:lstStyle/>
          <a:p>
            <a:pPr algn="r">
              <a:lnSpc>
                <a:spcPct val="100000"/>
              </a:lnSpc>
            </a:pPr>
            <a:fld id="{D6DA9553-3799-47C8-8CCC-15D4DF0F414F}" type="slidenum">
              <a:rPr lang="en-US" sz="1200" b="0" strike="noStrike" spc="-1">
                <a:solidFill>
                  <a:srgbClr val="000000"/>
                </a:solidFill>
                <a:uFill>
                  <a:solidFill>
                    <a:srgbClr val="FFFFFF"/>
                  </a:solidFill>
                </a:uFill>
                <a:latin typeface="+mn-lt"/>
                <a:ea typeface="+mn-ea"/>
              </a:rPr>
              <a:t>8</a:t>
            </a:fld>
            <a:endParaRPr lang="en-US" sz="1200" b="0" strike="noStrike" spc="-1">
              <a:solidFill>
                <a:srgbClr val="000000"/>
              </a:solidFill>
              <a:uFill>
                <a:solidFill>
                  <a:srgbClr val="FFFFFF"/>
                </a:solidFill>
              </a:uFill>
              <a:latin typeface="Times New Roman"/>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 name="PlaceHolder 1"/>
          <p:cNvSpPr>
            <a:spLocks noGrp="1"/>
          </p:cNvSpPr>
          <p:nvPr>
            <p:ph type="body"/>
          </p:nvPr>
        </p:nvSpPr>
        <p:spPr>
          <a:xfrm>
            <a:off x="685800" y="4343400"/>
            <a:ext cx="5486040" cy="4114440"/>
          </a:xfrm>
          <a:prstGeom prst="rect">
            <a:avLst/>
          </a:prstGeom>
        </p:spPr>
        <p:txBody>
          <a:bodyPr/>
          <a:lstStyle/>
          <a:p>
            <a:r>
              <a:rPr lang="en-US" sz="2000" b="0" strike="noStrike" spc="-1">
                <a:solidFill>
                  <a:srgbClr val="000000"/>
                </a:solidFill>
                <a:uFill>
                  <a:solidFill>
                    <a:srgbClr val="FFFFFF"/>
                  </a:solidFill>
                </a:uFill>
                <a:latin typeface="Arial"/>
              </a:rPr>
              <a:t>As you can see, a network packet is composed of metadata + content</a:t>
            </a:r>
          </a:p>
          <a:p>
            <a:pPr>
              <a:lnSpc>
                <a:spcPct val="100000"/>
              </a:lnSpc>
            </a:pPr>
            <a:r>
              <a:rPr lang="en-US" sz="2000" b="1" strike="noStrike" spc="-1">
                <a:solidFill>
                  <a:srgbClr val="000000"/>
                </a:solidFill>
                <a:uFill>
                  <a:solidFill>
                    <a:srgbClr val="FFFFFF"/>
                  </a:solidFill>
                </a:uFill>
                <a:latin typeface="Arial"/>
              </a:rPr>
              <a:t>EXERCISE 1 – take a message (simple paper). Write your IP address in the FROM field, the destination in the TO field, &amp; your message. Pass the message to your local router that will delivers it to its destination (first do a local game, all children working together). </a:t>
            </a:r>
            <a:endParaRPr lang="en-US" sz="2000" b="0" strike="noStrike" spc="-1">
              <a:solidFill>
                <a:srgbClr val="000000"/>
              </a:solidFill>
              <a:uFill>
                <a:solidFill>
                  <a:srgbClr val="FFFFFF"/>
                </a:solidFill>
              </a:uFill>
              <a:latin typeface="Arial"/>
            </a:endParaRPr>
          </a:p>
          <a:p>
            <a:pPr>
              <a:lnSpc>
                <a:spcPct val="100000"/>
              </a:lnSpc>
            </a:pPr>
            <a:endParaRPr lang="en-US" sz="2000" b="0" strike="noStrike" spc="-1">
              <a:solidFill>
                <a:srgbClr val="000000"/>
              </a:solidFill>
              <a:uFill>
                <a:solidFill>
                  <a:srgbClr val="FFFFFF"/>
                </a:solidFill>
              </a:uFill>
              <a:latin typeface="Arial"/>
            </a:endParaRPr>
          </a:p>
          <a:p>
            <a:pPr>
              <a:lnSpc>
                <a:spcPct val="100000"/>
              </a:lnSpc>
            </a:pPr>
            <a:endParaRPr lang="en-US" sz="2000" b="0" strike="noStrike" spc="-1">
              <a:solidFill>
                <a:srgbClr val="000000"/>
              </a:solidFill>
              <a:uFill>
                <a:solidFill>
                  <a:srgbClr val="FFFFFF"/>
                </a:solidFill>
              </a:uFill>
              <a:latin typeface="Arial"/>
            </a:endParaRPr>
          </a:p>
        </p:txBody>
      </p:sp>
      <p:sp>
        <p:nvSpPr>
          <p:cNvPr id="245" name="TextShape 2"/>
          <p:cNvSpPr txBox="1"/>
          <p:nvPr/>
        </p:nvSpPr>
        <p:spPr>
          <a:xfrm>
            <a:off x="3884760" y="8685360"/>
            <a:ext cx="2971440" cy="456840"/>
          </a:xfrm>
          <a:prstGeom prst="rect">
            <a:avLst/>
          </a:prstGeom>
          <a:noFill/>
          <a:ln>
            <a:noFill/>
          </a:ln>
        </p:spPr>
        <p:txBody>
          <a:bodyPr anchor="b"/>
          <a:lstStyle/>
          <a:p>
            <a:pPr algn="r">
              <a:lnSpc>
                <a:spcPct val="100000"/>
              </a:lnSpc>
            </a:pPr>
            <a:fld id="{07900F1E-FF22-4EB5-8A1D-1A9D8C800B54}" type="slidenum">
              <a:rPr lang="en-US" sz="1200" b="0" strike="noStrike" spc="-1">
                <a:solidFill>
                  <a:srgbClr val="000000"/>
                </a:solidFill>
                <a:uFill>
                  <a:solidFill>
                    <a:srgbClr val="FFFFFF"/>
                  </a:solidFill>
                </a:uFill>
                <a:latin typeface="+mn-lt"/>
                <a:ea typeface="+mn-ea"/>
              </a:rPr>
              <a:t>9</a:t>
            </a:fld>
            <a:endParaRPr lang="en-US" sz="1200" b="0" strike="noStrike" spc="-1">
              <a:solidFill>
                <a:srgbClr val="000000"/>
              </a:solidFill>
              <a:uFill>
                <a:solidFill>
                  <a:srgbClr val="FFFFFF"/>
                </a:solidFill>
              </a:uFill>
              <a:latin typeface="Times New Roman"/>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457200" y="274680"/>
            <a:ext cx="8229240" cy="1142640"/>
          </a:xfrm>
          <a:prstGeom prst="rect">
            <a:avLst/>
          </a:prstGeom>
        </p:spPr>
        <p:txBody>
          <a:bodyPr lIns="0" tIns="0" rIns="0" bIns="0" anchor="ctr"/>
          <a:lstStyle/>
          <a:p>
            <a:endParaRPr lang="en-US" sz="1800" b="0" strike="noStrike" spc="-1">
              <a:solidFill>
                <a:srgbClr val="000000"/>
              </a:solidFill>
              <a:uFill>
                <a:solidFill>
                  <a:srgbClr val="FFFFFF"/>
                </a:solidFill>
              </a:uFill>
              <a:latin typeface="Calibri"/>
            </a:endParaRPr>
          </a:p>
        </p:txBody>
      </p:sp>
      <p:sp>
        <p:nvSpPr>
          <p:cNvPr id="27" name="PlaceHolder 2"/>
          <p:cNvSpPr>
            <a:spLocks noGrp="1"/>
          </p:cNvSpPr>
          <p:nvPr>
            <p:ph type="body"/>
          </p:nvPr>
        </p:nvSpPr>
        <p:spPr>
          <a:xfrm>
            <a:off x="457200" y="1600200"/>
            <a:ext cx="8229240" cy="215856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
        <p:nvSpPr>
          <p:cNvPr id="28" name="PlaceHolder 3"/>
          <p:cNvSpPr>
            <a:spLocks noGrp="1"/>
          </p:cNvSpPr>
          <p:nvPr>
            <p:ph type="body"/>
          </p:nvPr>
        </p:nvSpPr>
        <p:spPr>
          <a:xfrm>
            <a:off x="457200" y="3964320"/>
            <a:ext cx="8229240" cy="215856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457200" y="274680"/>
            <a:ext cx="8229240" cy="1142640"/>
          </a:xfrm>
          <a:prstGeom prst="rect">
            <a:avLst/>
          </a:prstGeom>
        </p:spPr>
        <p:txBody>
          <a:bodyPr lIns="0" tIns="0" rIns="0" bIns="0" anchor="ctr"/>
          <a:lstStyle/>
          <a:p>
            <a:endParaRPr lang="en-US" sz="1800" b="0" strike="noStrike" spc="-1">
              <a:solidFill>
                <a:srgbClr val="000000"/>
              </a:solidFill>
              <a:uFill>
                <a:solidFill>
                  <a:srgbClr val="FFFFFF"/>
                </a:solidFill>
              </a:uFill>
              <a:latin typeface="Calibri"/>
            </a:endParaRPr>
          </a:p>
        </p:txBody>
      </p:sp>
      <p:sp>
        <p:nvSpPr>
          <p:cNvPr id="30" name="PlaceHolder 2"/>
          <p:cNvSpPr>
            <a:spLocks noGrp="1"/>
          </p:cNvSpPr>
          <p:nvPr>
            <p:ph type="body"/>
          </p:nvPr>
        </p:nvSpPr>
        <p:spPr>
          <a:xfrm>
            <a:off x="457200" y="1600200"/>
            <a:ext cx="4015800" cy="215856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
        <p:nvSpPr>
          <p:cNvPr id="31" name="PlaceHolder 3"/>
          <p:cNvSpPr>
            <a:spLocks noGrp="1"/>
          </p:cNvSpPr>
          <p:nvPr>
            <p:ph type="body"/>
          </p:nvPr>
        </p:nvSpPr>
        <p:spPr>
          <a:xfrm>
            <a:off x="4674240" y="1600200"/>
            <a:ext cx="4015800" cy="215856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
        <p:nvSpPr>
          <p:cNvPr id="32" name="PlaceHolder 4"/>
          <p:cNvSpPr>
            <a:spLocks noGrp="1"/>
          </p:cNvSpPr>
          <p:nvPr>
            <p:ph type="body"/>
          </p:nvPr>
        </p:nvSpPr>
        <p:spPr>
          <a:xfrm>
            <a:off x="4674240" y="3964320"/>
            <a:ext cx="4015800" cy="215856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
        <p:nvSpPr>
          <p:cNvPr id="33" name="PlaceHolder 5"/>
          <p:cNvSpPr>
            <a:spLocks noGrp="1"/>
          </p:cNvSpPr>
          <p:nvPr>
            <p:ph type="body"/>
          </p:nvPr>
        </p:nvSpPr>
        <p:spPr>
          <a:xfrm>
            <a:off x="457200" y="3964320"/>
            <a:ext cx="4015800" cy="215856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457200" y="274680"/>
            <a:ext cx="8229240" cy="1142640"/>
          </a:xfrm>
          <a:prstGeom prst="rect">
            <a:avLst/>
          </a:prstGeom>
        </p:spPr>
        <p:txBody>
          <a:bodyPr lIns="0" tIns="0" rIns="0" bIns="0" anchor="ctr"/>
          <a:lstStyle/>
          <a:p>
            <a:endParaRPr lang="en-US" sz="1800" b="0" strike="noStrike" spc="-1">
              <a:solidFill>
                <a:srgbClr val="000000"/>
              </a:solidFill>
              <a:uFill>
                <a:solidFill>
                  <a:srgbClr val="FFFFFF"/>
                </a:solidFill>
              </a:uFill>
              <a:latin typeface="Calibri"/>
            </a:endParaRPr>
          </a:p>
        </p:txBody>
      </p:sp>
      <p:sp>
        <p:nvSpPr>
          <p:cNvPr id="35" name="PlaceHolder 2"/>
          <p:cNvSpPr>
            <a:spLocks noGrp="1"/>
          </p:cNvSpPr>
          <p:nvPr>
            <p:ph type="body"/>
          </p:nvPr>
        </p:nvSpPr>
        <p:spPr>
          <a:xfrm>
            <a:off x="457200" y="1600200"/>
            <a:ext cx="8229240" cy="452556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
        <p:nvSpPr>
          <p:cNvPr id="36" name="PlaceHolder 3"/>
          <p:cNvSpPr>
            <a:spLocks noGrp="1"/>
          </p:cNvSpPr>
          <p:nvPr>
            <p:ph type="body"/>
          </p:nvPr>
        </p:nvSpPr>
        <p:spPr>
          <a:xfrm>
            <a:off x="457200" y="1600200"/>
            <a:ext cx="8229240" cy="452556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pic>
        <p:nvPicPr>
          <p:cNvPr id="37" name="Image 36"/>
          <p:cNvPicPr/>
          <p:nvPr/>
        </p:nvPicPr>
        <p:blipFill>
          <a:blip r:embed="rId2"/>
          <a:stretch/>
        </p:blipFill>
        <p:spPr>
          <a:xfrm>
            <a:off x="1735560" y="1599840"/>
            <a:ext cx="5671800" cy="4525560"/>
          </a:xfrm>
          <a:prstGeom prst="rect">
            <a:avLst/>
          </a:prstGeom>
          <a:ln>
            <a:noFill/>
          </a:ln>
        </p:spPr>
      </p:pic>
      <p:pic>
        <p:nvPicPr>
          <p:cNvPr id="38" name="Image 37"/>
          <p:cNvPicPr/>
          <p:nvPr/>
        </p:nvPicPr>
        <p:blipFill>
          <a:blip r:embed="rId2"/>
          <a:stretch/>
        </p:blipFill>
        <p:spPr>
          <a:xfrm>
            <a:off x="1735560" y="1599840"/>
            <a:ext cx="5671800" cy="4525560"/>
          </a:xfrm>
          <a:prstGeom prst="rect">
            <a:avLst/>
          </a:prstGeom>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4" name="PlaceHolder 1"/>
          <p:cNvSpPr>
            <a:spLocks noGrp="1"/>
          </p:cNvSpPr>
          <p:nvPr>
            <p:ph type="title"/>
          </p:nvPr>
        </p:nvSpPr>
        <p:spPr>
          <a:xfrm>
            <a:off x="457200" y="274680"/>
            <a:ext cx="8229240" cy="1142640"/>
          </a:xfrm>
          <a:prstGeom prst="rect">
            <a:avLst/>
          </a:prstGeom>
        </p:spPr>
        <p:txBody>
          <a:bodyPr lIns="0" tIns="0" rIns="0" bIns="0" anchor="ctr"/>
          <a:lstStyle/>
          <a:p>
            <a:endParaRPr lang="en-US" sz="1800" b="0" strike="noStrike" spc="-1">
              <a:solidFill>
                <a:srgbClr val="000000"/>
              </a:solidFill>
              <a:uFill>
                <a:solidFill>
                  <a:srgbClr val="FFFFFF"/>
                </a:solidFill>
              </a:uFill>
              <a:latin typeface="Calibri"/>
            </a:endParaRPr>
          </a:p>
        </p:txBody>
      </p:sp>
      <p:sp>
        <p:nvSpPr>
          <p:cNvPr id="45" name="PlaceHolder 2"/>
          <p:cNvSpPr>
            <a:spLocks noGrp="1"/>
          </p:cNvSpPr>
          <p:nvPr>
            <p:ph type="subTitle"/>
          </p:nvPr>
        </p:nvSpPr>
        <p:spPr>
          <a:xfrm>
            <a:off x="457200" y="1600200"/>
            <a:ext cx="8229240" cy="4525560"/>
          </a:xfrm>
          <a:prstGeom prst="rect">
            <a:avLst/>
          </a:prstGeom>
        </p:spPr>
        <p:txBody>
          <a:bodyPr lIns="0" tIns="0" rIns="0" bIns="0" anchor="ctr"/>
          <a:lstStyle/>
          <a:p>
            <a:pPr algn="ctr"/>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6" name="PlaceHolder 1"/>
          <p:cNvSpPr>
            <a:spLocks noGrp="1"/>
          </p:cNvSpPr>
          <p:nvPr>
            <p:ph type="title"/>
          </p:nvPr>
        </p:nvSpPr>
        <p:spPr>
          <a:xfrm>
            <a:off x="457200" y="274680"/>
            <a:ext cx="8229240" cy="1142640"/>
          </a:xfrm>
          <a:prstGeom prst="rect">
            <a:avLst/>
          </a:prstGeom>
        </p:spPr>
        <p:txBody>
          <a:bodyPr lIns="0" tIns="0" rIns="0" bIns="0" anchor="ctr"/>
          <a:lstStyle/>
          <a:p>
            <a:endParaRPr lang="en-US" sz="1800" b="0" strike="noStrike" spc="-1">
              <a:solidFill>
                <a:srgbClr val="000000"/>
              </a:solidFill>
              <a:uFill>
                <a:solidFill>
                  <a:srgbClr val="FFFFFF"/>
                </a:solidFill>
              </a:uFill>
              <a:latin typeface="Calibri"/>
            </a:endParaRPr>
          </a:p>
        </p:txBody>
      </p:sp>
      <p:sp>
        <p:nvSpPr>
          <p:cNvPr id="47" name="PlaceHolder 2"/>
          <p:cNvSpPr>
            <a:spLocks noGrp="1"/>
          </p:cNvSpPr>
          <p:nvPr>
            <p:ph type="body"/>
          </p:nvPr>
        </p:nvSpPr>
        <p:spPr>
          <a:xfrm>
            <a:off x="457200" y="1600200"/>
            <a:ext cx="8229240" cy="452556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457200" y="274680"/>
            <a:ext cx="8229240" cy="1142640"/>
          </a:xfrm>
          <a:prstGeom prst="rect">
            <a:avLst/>
          </a:prstGeom>
        </p:spPr>
        <p:txBody>
          <a:bodyPr lIns="0" tIns="0" rIns="0" bIns="0" anchor="ctr"/>
          <a:lstStyle/>
          <a:p>
            <a:endParaRPr lang="en-US" sz="1800" b="0" strike="noStrike" spc="-1">
              <a:solidFill>
                <a:srgbClr val="000000"/>
              </a:solidFill>
              <a:uFill>
                <a:solidFill>
                  <a:srgbClr val="FFFFFF"/>
                </a:solidFill>
              </a:uFill>
              <a:latin typeface="Calibri"/>
            </a:endParaRPr>
          </a:p>
        </p:txBody>
      </p:sp>
      <p:sp>
        <p:nvSpPr>
          <p:cNvPr id="49" name="PlaceHolder 2"/>
          <p:cNvSpPr>
            <a:spLocks noGrp="1"/>
          </p:cNvSpPr>
          <p:nvPr>
            <p:ph type="body"/>
          </p:nvPr>
        </p:nvSpPr>
        <p:spPr>
          <a:xfrm>
            <a:off x="457200" y="1600200"/>
            <a:ext cx="4015800" cy="452556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
        <p:nvSpPr>
          <p:cNvPr id="50" name="PlaceHolder 3"/>
          <p:cNvSpPr>
            <a:spLocks noGrp="1"/>
          </p:cNvSpPr>
          <p:nvPr>
            <p:ph type="body"/>
          </p:nvPr>
        </p:nvSpPr>
        <p:spPr>
          <a:xfrm>
            <a:off x="4674240" y="1600200"/>
            <a:ext cx="4015800" cy="452556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51" name="PlaceHolder 1"/>
          <p:cNvSpPr>
            <a:spLocks noGrp="1"/>
          </p:cNvSpPr>
          <p:nvPr>
            <p:ph type="title"/>
          </p:nvPr>
        </p:nvSpPr>
        <p:spPr>
          <a:xfrm>
            <a:off x="457200" y="274680"/>
            <a:ext cx="8229240" cy="1142640"/>
          </a:xfrm>
          <a:prstGeom prst="rect">
            <a:avLst/>
          </a:prstGeom>
        </p:spPr>
        <p:txBody>
          <a:bodyPr lIns="0" tIns="0" rIns="0" bIns="0" anchor="ctr"/>
          <a:lstStyle/>
          <a:p>
            <a:endParaRPr lang="en-US" sz="1800" b="0" strike="noStrike" spc="-1">
              <a:solidFill>
                <a:srgbClr val="000000"/>
              </a:solidFill>
              <a:uFill>
                <a:solidFill>
                  <a:srgbClr val="FFFFFF"/>
                </a:solidFill>
              </a:uFill>
              <a:latin typeface="Calibri"/>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2" name="PlaceHolder 1"/>
          <p:cNvSpPr>
            <a:spLocks noGrp="1"/>
          </p:cNvSpPr>
          <p:nvPr>
            <p:ph type="subTitle"/>
          </p:nvPr>
        </p:nvSpPr>
        <p:spPr>
          <a:xfrm>
            <a:off x="457200" y="274680"/>
            <a:ext cx="8229240" cy="5297760"/>
          </a:xfrm>
          <a:prstGeom prst="rect">
            <a:avLst/>
          </a:prstGeom>
        </p:spPr>
        <p:txBody>
          <a:bodyPr lIns="0" tIns="0" rIns="0" bIns="0" anchor="ctr"/>
          <a:lstStyle/>
          <a:p>
            <a:pPr algn="ctr"/>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457200" y="274680"/>
            <a:ext cx="8229240" cy="1142640"/>
          </a:xfrm>
          <a:prstGeom prst="rect">
            <a:avLst/>
          </a:prstGeom>
        </p:spPr>
        <p:txBody>
          <a:bodyPr lIns="0" tIns="0" rIns="0" bIns="0" anchor="ctr"/>
          <a:lstStyle/>
          <a:p>
            <a:endParaRPr lang="en-US" sz="1800" b="0" strike="noStrike" spc="-1">
              <a:solidFill>
                <a:srgbClr val="000000"/>
              </a:solidFill>
              <a:uFill>
                <a:solidFill>
                  <a:srgbClr val="FFFFFF"/>
                </a:solidFill>
              </a:uFill>
              <a:latin typeface="Calibri"/>
            </a:endParaRPr>
          </a:p>
        </p:txBody>
      </p:sp>
      <p:sp>
        <p:nvSpPr>
          <p:cNvPr id="54" name="PlaceHolder 2"/>
          <p:cNvSpPr>
            <a:spLocks noGrp="1"/>
          </p:cNvSpPr>
          <p:nvPr>
            <p:ph type="body"/>
          </p:nvPr>
        </p:nvSpPr>
        <p:spPr>
          <a:xfrm>
            <a:off x="457200" y="1600200"/>
            <a:ext cx="4015800" cy="215856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
        <p:nvSpPr>
          <p:cNvPr id="55" name="PlaceHolder 3"/>
          <p:cNvSpPr>
            <a:spLocks noGrp="1"/>
          </p:cNvSpPr>
          <p:nvPr>
            <p:ph type="body"/>
          </p:nvPr>
        </p:nvSpPr>
        <p:spPr>
          <a:xfrm>
            <a:off x="457200" y="3964320"/>
            <a:ext cx="4015800" cy="215856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
        <p:nvSpPr>
          <p:cNvPr id="56" name="PlaceHolder 4"/>
          <p:cNvSpPr>
            <a:spLocks noGrp="1"/>
          </p:cNvSpPr>
          <p:nvPr>
            <p:ph type="body"/>
          </p:nvPr>
        </p:nvSpPr>
        <p:spPr>
          <a:xfrm>
            <a:off x="4674240" y="1600200"/>
            <a:ext cx="4015800" cy="452556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457200" y="274680"/>
            <a:ext cx="8229240" cy="1142640"/>
          </a:xfrm>
          <a:prstGeom prst="rect">
            <a:avLst/>
          </a:prstGeom>
        </p:spPr>
        <p:txBody>
          <a:bodyPr lIns="0" tIns="0" rIns="0" bIns="0" anchor="ctr"/>
          <a:lstStyle/>
          <a:p>
            <a:endParaRPr lang="en-US" sz="1800" b="0" strike="noStrike" spc="-1">
              <a:solidFill>
                <a:srgbClr val="000000"/>
              </a:solidFill>
              <a:uFill>
                <a:solidFill>
                  <a:srgbClr val="FFFFFF"/>
                </a:solidFill>
              </a:uFill>
              <a:latin typeface="Calibri"/>
            </a:endParaRPr>
          </a:p>
        </p:txBody>
      </p:sp>
      <p:sp>
        <p:nvSpPr>
          <p:cNvPr id="6" name="PlaceHolder 2"/>
          <p:cNvSpPr>
            <a:spLocks noGrp="1"/>
          </p:cNvSpPr>
          <p:nvPr>
            <p:ph type="subTitle"/>
          </p:nvPr>
        </p:nvSpPr>
        <p:spPr>
          <a:xfrm>
            <a:off x="457200" y="1600200"/>
            <a:ext cx="8229240" cy="4525560"/>
          </a:xfrm>
          <a:prstGeom prst="rect">
            <a:avLst/>
          </a:prstGeom>
        </p:spPr>
        <p:txBody>
          <a:bodyPr lIns="0" tIns="0" rIns="0" bIns="0" anchor="ctr"/>
          <a:lstStyle/>
          <a:p>
            <a:pPr algn="ctr"/>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457200" y="274680"/>
            <a:ext cx="8229240" cy="1142640"/>
          </a:xfrm>
          <a:prstGeom prst="rect">
            <a:avLst/>
          </a:prstGeom>
        </p:spPr>
        <p:txBody>
          <a:bodyPr lIns="0" tIns="0" rIns="0" bIns="0" anchor="ctr"/>
          <a:lstStyle/>
          <a:p>
            <a:endParaRPr lang="en-US" sz="1800" b="0" strike="noStrike" spc="-1">
              <a:solidFill>
                <a:srgbClr val="000000"/>
              </a:solidFill>
              <a:uFill>
                <a:solidFill>
                  <a:srgbClr val="FFFFFF"/>
                </a:solidFill>
              </a:uFill>
              <a:latin typeface="Calibri"/>
            </a:endParaRPr>
          </a:p>
        </p:txBody>
      </p:sp>
      <p:sp>
        <p:nvSpPr>
          <p:cNvPr id="58" name="PlaceHolder 2"/>
          <p:cNvSpPr>
            <a:spLocks noGrp="1"/>
          </p:cNvSpPr>
          <p:nvPr>
            <p:ph type="body"/>
          </p:nvPr>
        </p:nvSpPr>
        <p:spPr>
          <a:xfrm>
            <a:off x="457200" y="1600200"/>
            <a:ext cx="4015800" cy="452556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
        <p:nvSpPr>
          <p:cNvPr id="59" name="PlaceHolder 3"/>
          <p:cNvSpPr>
            <a:spLocks noGrp="1"/>
          </p:cNvSpPr>
          <p:nvPr>
            <p:ph type="body"/>
          </p:nvPr>
        </p:nvSpPr>
        <p:spPr>
          <a:xfrm>
            <a:off x="4674240" y="1600200"/>
            <a:ext cx="4015800" cy="215856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
        <p:nvSpPr>
          <p:cNvPr id="60" name="PlaceHolder 4"/>
          <p:cNvSpPr>
            <a:spLocks noGrp="1"/>
          </p:cNvSpPr>
          <p:nvPr>
            <p:ph type="body"/>
          </p:nvPr>
        </p:nvSpPr>
        <p:spPr>
          <a:xfrm>
            <a:off x="4674240" y="3964320"/>
            <a:ext cx="4015800" cy="215856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457200" y="274680"/>
            <a:ext cx="8229240" cy="1142640"/>
          </a:xfrm>
          <a:prstGeom prst="rect">
            <a:avLst/>
          </a:prstGeom>
        </p:spPr>
        <p:txBody>
          <a:bodyPr lIns="0" tIns="0" rIns="0" bIns="0" anchor="ctr"/>
          <a:lstStyle/>
          <a:p>
            <a:endParaRPr lang="en-US" sz="1800" b="0" strike="noStrike" spc="-1">
              <a:solidFill>
                <a:srgbClr val="000000"/>
              </a:solidFill>
              <a:uFill>
                <a:solidFill>
                  <a:srgbClr val="FFFFFF"/>
                </a:solidFill>
              </a:uFill>
              <a:latin typeface="Calibri"/>
            </a:endParaRPr>
          </a:p>
        </p:txBody>
      </p:sp>
      <p:sp>
        <p:nvSpPr>
          <p:cNvPr id="62" name="PlaceHolder 2"/>
          <p:cNvSpPr>
            <a:spLocks noGrp="1"/>
          </p:cNvSpPr>
          <p:nvPr>
            <p:ph type="body"/>
          </p:nvPr>
        </p:nvSpPr>
        <p:spPr>
          <a:xfrm>
            <a:off x="457200" y="1600200"/>
            <a:ext cx="4015800" cy="215856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
        <p:nvSpPr>
          <p:cNvPr id="63" name="PlaceHolder 3"/>
          <p:cNvSpPr>
            <a:spLocks noGrp="1"/>
          </p:cNvSpPr>
          <p:nvPr>
            <p:ph type="body"/>
          </p:nvPr>
        </p:nvSpPr>
        <p:spPr>
          <a:xfrm>
            <a:off x="4674240" y="1600200"/>
            <a:ext cx="4015800" cy="215856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
        <p:nvSpPr>
          <p:cNvPr id="64" name="PlaceHolder 4"/>
          <p:cNvSpPr>
            <a:spLocks noGrp="1"/>
          </p:cNvSpPr>
          <p:nvPr>
            <p:ph type="body"/>
          </p:nvPr>
        </p:nvSpPr>
        <p:spPr>
          <a:xfrm>
            <a:off x="457200" y="3964320"/>
            <a:ext cx="8229240" cy="215856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5" name="PlaceHolder 1"/>
          <p:cNvSpPr>
            <a:spLocks noGrp="1"/>
          </p:cNvSpPr>
          <p:nvPr>
            <p:ph type="title"/>
          </p:nvPr>
        </p:nvSpPr>
        <p:spPr>
          <a:xfrm>
            <a:off x="457200" y="274680"/>
            <a:ext cx="8229240" cy="1142640"/>
          </a:xfrm>
          <a:prstGeom prst="rect">
            <a:avLst/>
          </a:prstGeom>
        </p:spPr>
        <p:txBody>
          <a:bodyPr lIns="0" tIns="0" rIns="0" bIns="0" anchor="ctr"/>
          <a:lstStyle/>
          <a:p>
            <a:endParaRPr lang="en-US" sz="1800" b="0" strike="noStrike" spc="-1">
              <a:solidFill>
                <a:srgbClr val="000000"/>
              </a:solidFill>
              <a:uFill>
                <a:solidFill>
                  <a:srgbClr val="FFFFFF"/>
                </a:solidFill>
              </a:uFill>
              <a:latin typeface="Calibri"/>
            </a:endParaRPr>
          </a:p>
        </p:txBody>
      </p:sp>
      <p:sp>
        <p:nvSpPr>
          <p:cNvPr id="66" name="PlaceHolder 2"/>
          <p:cNvSpPr>
            <a:spLocks noGrp="1"/>
          </p:cNvSpPr>
          <p:nvPr>
            <p:ph type="body"/>
          </p:nvPr>
        </p:nvSpPr>
        <p:spPr>
          <a:xfrm>
            <a:off x="457200" y="1600200"/>
            <a:ext cx="8229240" cy="215856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
        <p:nvSpPr>
          <p:cNvPr id="67" name="PlaceHolder 3"/>
          <p:cNvSpPr>
            <a:spLocks noGrp="1"/>
          </p:cNvSpPr>
          <p:nvPr>
            <p:ph type="body"/>
          </p:nvPr>
        </p:nvSpPr>
        <p:spPr>
          <a:xfrm>
            <a:off x="457200" y="3964320"/>
            <a:ext cx="8229240" cy="215856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68" name="PlaceHolder 1"/>
          <p:cNvSpPr>
            <a:spLocks noGrp="1"/>
          </p:cNvSpPr>
          <p:nvPr>
            <p:ph type="title"/>
          </p:nvPr>
        </p:nvSpPr>
        <p:spPr>
          <a:xfrm>
            <a:off x="457200" y="274680"/>
            <a:ext cx="8229240" cy="1142640"/>
          </a:xfrm>
          <a:prstGeom prst="rect">
            <a:avLst/>
          </a:prstGeom>
        </p:spPr>
        <p:txBody>
          <a:bodyPr lIns="0" tIns="0" rIns="0" bIns="0" anchor="ctr"/>
          <a:lstStyle/>
          <a:p>
            <a:endParaRPr lang="en-US" sz="1800" b="0" strike="noStrike" spc="-1">
              <a:solidFill>
                <a:srgbClr val="000000"/>
              </a:solidFill>
              <a:uFill>
                <a:solidFill>
                  <a:srgbClr val="FFFFFF"/>
                </a:solidFill>
              </a:uFill>
              <a:latin typeface="Calibri"/>
            </a:endParaRPr>
          </a:p>
        </p:txBody>
      </p:sp>
      <p:sp>
        <p:nvSpPr>
          <p:cNvPr id="69" name="PlaceHolder 2"/>
          <p:cNvSpPr>
            <a:spLocks noGrp="1"/>
          </p:cNvSpPr>
          <p:nvPr>
            <p:ph type="body"/>
          </p:nvPr>
        </p:nvSpPr>
        <p:spPr>
          <a:xfrm>
            <a:off x="457200" y="1600200"/>
            <a:ext cx="4015800" cy="215856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
        <p:nvSpPr>
          <p:cNvPr id="70" name="PlaceHolder 3"/>
          <p:cNvSpPr>
            <a:spLocks noGrp="1"/>
          </p:cNvSpPr>
          <p:nvPr>
            <p:ph type="body"/>
          </p:nvPr>
        </p:nvSpPr>
        <p:spPr>
          <a:xfrm>
            <a:off x="4674240" y="1600200"/>
            <a:ext cx="4015800" cy="215856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
        <p:nvSpPr>
          <p:cNvPr id="71" name="PlaceHolder 4"/>
          <p:cNvSpPr>
            <a:spLocks noGrp="1"/>
          </p:cNvSpPr>
          <p:nvPr>
            <p:ph type="body"/>
          </p:nvPr>
        </p:nvSpPr>
        <p:spPr>
          <a:xfrm>
            <a:off x="4674240" y="3964320"/>
            <a:ext cx="4015800" cy="215856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
        <p:nvSpPr>
          <p:cNvPr id="72" name="PlaceHolder 5"/>
          <p:cNvSpPr>
            <a:spLocks noGrp="1"/>
          </p:cNvSpPr>
          <p:nvPr>
            <p:ph type="body"/>
          </p:nvPr>
        </p:nvSpPr>
        <p:spPr>
          <a:xfrm>
            <a:off x="457200" y="3964320"/>
            <a:ext cx="4015800" cy="215856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73" name="PlaceHolder 1"/>
          <p:cNvSpPr>
            <a:spLocks noGrp="1"/>
          </p:cNvSpPr>
          <p:nvPr>
            <p:ph type="title"/>
          </p:nvPr>
        </p:nvSpPr>
        <p:spPr>
          <a:xfrm>
            <a:off x="457200" y="274680"/>
            <a:ext cx="8229240" cy="1142640"/>
          </a:xfrm>
          <a:prstGeom prst="rect">
            <a:avLst/>
          </a:prstGeom>
        </p:spPr>
        <p:txBody>
          <a:bodyPr lIns="0" tIns="0" rIns="0" bIns="0" anchor="ctr"/>
          <a:lstStyle/>
          <a:p>
            <a:endParaRPr lang="en-US" sz="1800" b="0" strike="noStrike" spc="-1">
              <a:solidFill>
                <a:srgbClr val="000000"/>
              </a:solidFill>
              <a:uFill>
                <a:solidFill>
                  <a:srgbClr val="FFFFFF"/>
                </a:solidFill>
              </a:uFill>
              <a:latin typeface="Calibri"/>
            </a:endParaRPr>
          </a:p>
        </p:txBody>
      </p:sp>
      <p:sp>
        <p:nvSpPr>
          <p:cNvPr id="74" name="PlaceHolder 2"/>
          <p:cNvSpPr>
            <a:spLocks noGrp="1"/>
          </p:cNvSpPr>
          <p:nvPr>
            <p:ph type="body"/>
          </p:nvPr>
        </p:nvSpPr>
        <p:spPr>
          <a:xfrm>
            <a:off x="457200" y="1600200"/>
            <a:ext cx="8229240" cy="452556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
        <p:nvSpPr>
          <p:cNvPr id="75" name="PlaceHolder 3"/>
          <p:cNvSpPr>
            <a:spLocks noGrp="1"/>
          </p:cNvSpPr>
          <p:nvPr>
            <p:ph type="body"/>
          </p:nvPr>
        </p:nvSpPr>
        <p:spPr>
          <a:xfrm>
            <a:off x="457200" y="1600200"/>
            <a:ext cx="8229240" cy="452556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pic>
        <p:nvPicPr>
          <p:cNvPr id="76" name="Image 75"/>
          <p:cNvPicPr/>
          <p:nvPr/>
        </p:nvPicPr>
        <p:blipFill>
          <a:blip r:embed="rId2"/>
          <a:stretch/>
        </p:blipFill>
        <p:spPr>
          <a:xfrm>
            <a:off x="1735560" y="1599840"/>
            <a:ext cx="5671800" cy="4525560"/>
          </a:xfrm>
          <a:prstGeom prst="rect">
            <a:avLst/>
          </a:prstGeom>
          <a:ln>
            <a:noFill/>
          </a:ln>
        </p:spPr>
      </p:pic>
      <p:pic>
        <p:nvPicPr>
          <p:cNvPr id="77" name="Image 76"/>
          <p:cNvPicPr/>
          <p:nvPr/>
        </p:nvPicPr>
        <p:blipFill>
          <a:blip r:embed="rId2"/>
          <a:stretch/>
        </p:blipFill>
        <p:spPr>
          <a:xfrm>
            <a:off x="1735560" y="1599840"/>
            <a:ext cx="5671800" cy="4525560"/>
          </a:xfrm>
          <a:prstGeom prst="rect">
            <a:avLst/>
          </a:prstGeom>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457200" y="274680"/>
            <a:ext cx="8229240" cy="1142640"/>
          </a:xfrm>
          <a:prstGeom prst="rect">
            <a:avLst/>
          </a:prstGeom>
        </p:spPr>
        <p:txBody>
          <a:bodyPr lIns="0" tIns="0" rIns="0" bIns="0" anchor="ctr"/>
          <a:lstStyle/>
          <a:p>
            <a:endParaRPr lang="en-US" sz="1800" b="0" strike="noStrike" spc="-1">
              <a:solidFill>
                <a:srgbClr val="000000"/>
              </a:solidFill>
              <a:uFill>
                <a:solidFill>
                  <a:srgbClr val="FFFFFF"/>
                </a:solidFill>
              </a:uFill>
              <a:latin typeface="Calibri"/>
            </a:endParaRPr>
          </a:p>
        </p:txBody>
      </p:sp>
      <p:sp>
        <p:nvSpPr>
          <p:cNvPr id="8" name="PlaceHolder 2"/>
          <p:cNvSpPr>
            <a:spLocks noGrp="1"/>
          </p:cNvSpPr>
          <p:nvPr>
            <p:ph type="body"/>
          </p:nvPr>
        </p:nvSpPr>
        <p:spPr>
          <a:xfrm>
            <a:off x="457200" y="1600200"/>
            <a:ext cx="8229240" cy="452556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457200" y="274680"/>
            <a:ext cx="8229240" cy="1142640"/>
          </a:xfrm>
          <a:prstGeom prst="rect">
            <a:avLst/>
          </a:prstGeom>
        </p:spPr>
        <p:txBody>
          <a:bodyPr lIns="0" tIns="0" rIns="0" bIns="0" anchor="ctr"/>
          <a:lstStyle/>
          <a:p>
            <a:endParaRPr lang="en-US" sz="1800" b="0" strike="noStrike" spc="-1">
              <a:solidFill>
                <a:srgbClr val="000000"/>
              </a:solidFill>
              <a:uFill>
                <a:solidFill>
                  <a:srgbClr val="FFFFFF"/>
                </a:solidFill>
              </a:uFill>
              <a:latin typeface="Calibri"/>
            </a:endParaRPr>
          </a:p>
        </p:txBody>
      </p:sp>
      <p:sp>
        <p:nvSpPr>
          <p:cNvPr id="10" name="PlaceHolder 2"/>
          <p:cNvSpPr>
            <a:spLocks noGrp="1"/>
          </p:cNvSpPr>
          <p:nvPr>
            <p:ph type="body"/>
          </p:nvPr>
        </p:nvSpPr>
        <p:spPr>
          <a:xfrm>
            <a:off x="457200" y="1600200"/>
            <a:ext cx="4015800" cy="452556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
        <p:nvSpPr>
          <p:cNvPr id="11" name="PlaceHolder 3"/>
          <p:cNvSpPr>
            <a:spLocks noGrp="1"/>
          </p:cNvSpPr>
          <p:nvPr>
            <p:ph type="body"/>
          </p:nvPr>
        </p:nvSpPr>
        <p:spPr>
          <a:xfrm>
            <a:off x="4674240" y="1600200"/>
            <a:ext cx="4015800" cy="452556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457200" y="274680"/>
            <a:ext cx="8229240" cy="1142640"/>
          </a:xfrm>
          <a:prstGeom prst="rect">
            <a:avLst/>
          </a:prstGeom>
        </p:spPr>
        <p:txBody>
          <a:bodyPr lIns="0" tIns="0" rIns="0" bIns="0" anchor="ctr"/>
          <a:lstStyle/>
          <a:p>
            <a:endParaRPr lang="en-US" sz="1800" b="0" strike="noStrike" spc="-1">
              <a:solidFill>
                <a:srgbClr val="000000"/>
              </a:solidFill>
              <a:uFill>
                <a:solidFill>
                  <a:srgbClr val="FFFFFF"/>
                </a:solidFill>
              </a:uFill>
              <a:latin typeface="Calibri"/>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457200" y="274680"/>
            <a:ext cx="8229240" cy="5297760"/>
          </a:xfrm>
          <a:prstGeom prst="rect">
            <a:avLst/>
          </a:prstGeom>
        </p:spPr>
        <p:txBody>
          <a:bodyPr lIns="0" tIns="0" rIns="0" bIns="0" anchor="ctr"/>
          <a:lstStyle/>
          <a:p>
            <a:pPr algn="ctr"/>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457200" y="274680"/>
            <a:ext cx="8229240" cy="1142640"/>
          </a:xfrm>
          <a:prstGeom prst="rect">
            <a:avLst/>
          </a:prstGeom>
        </p:spPr>
        <p:txBody>
          <a:bodyPr lIns="0" tIns="0" rIns="0" bIns="0" anchor="ctr"/>
          <a:lstStyle/>
          <a:p>
            <a:endParaRPr lang="en-US" sz="1800" b="0" strike="noStrike" spc="-1">
              <a:solidFill>
                <a:srgbClr val="000000"/>
              </a:solidFill>
              <a:uFill>
                <a:solidFill>
                  <a:srgbClr val="FFFFFF"/>
                </a:solidFill>
              </a:uFill>
              <a:latin typeface="Calibri"/>
            </a:endParaRPr>
          </a:p>
        </p:txBody>
      </p:sp>
      <p:sp>
        <p:nvSpPr>
          <p:cNvPr id="15" name="PlaceHolder 2"/>
          <p:cNvSpPr>
            <a:spLocks noGrp="1"/>
          </p:cNvSpPr>
          <p:nvPr>
            <p:ph type="body"/>
          </p:nvPr>
        </p:nvSpPr>
        <p:spPr>
          <a:xfrm>
            <a:off x="457200" y="1600200"/>
            <a:ext cx="4015800" cy="215856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
        <p:nvSpPr>
          <p:cNvPr id="16" name="PlaceHolder 3"/>
          <p:cNvSpPr>
            <a:spLocks noGrp="1"/>
          </p:cNvSpPr>
          <p:nvPr>
            <p:ph type="body"/>
          </p:nvPr>
        </p:nvSpPr>
        <p:spPr>
          <a:xfrm>
            <a:off x="457200" y="3964320"/>
            <a:ext cx="4015800" cy="215856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
        <p:nvSpPr>
          <p:cNvPr id="17" name="PlaceHolder 4"/>
          <p:cNvSpPr>
            <a:spLocks noGrp="1"/>
          </p:cNvSpPr>
          <p:nvPr>
            <p:ph type="body"/>
          </p:nvPr>
        </p:nvSpPr>
        <p:spPr>
          <a:xfrm>
            <a:off x="4674240" y="1600200"/>
            <a:ext cx="4015800" cy="452556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457200" y="274680"/>
            <a:ext cx="8229240" cy="1142640"/>
          </a:xfrm>
          <a:prstGeom prst="rect">
            <a:avLst/>
          </a:prstGeom>
        </p:spPr>
        <p:txBody>
          <a:bodyPr lIns="0" tIns="0" rIns="0" bIns="0" anchor="ctr"/>
          <a:lstStyle/>
          <a:p>
            <a:endParaRPr lang="en-US" sz="1800" b="0" strike="noStrike" spc="-1">
              <a:solidFill>
                <a:srgbClr val="000000"/>
              </a:solidFill>
              <a:uFill>
                <a:solidFill>
                  <a:srgbClr val="FFFFFF"/>
                </a:solidFill>
              </a:uFill>
              <a:latin typeface="Calibri"/>
            </a:endParaRPr>
          </a:p>
        </p:txBody>
      </p:sp>
      <p:sp>
        <p:nvSpPr>
          <p:cNvPr id="19" name="PlaceHolder 2"/>
          <p:cNvSpPr>
            <a:spLocks noGrp="1"/>
          </p:cNvSpPr>
          <p:nvPr>
            <p:ph type="body"/>
          </p:nvPr>
        </p:nvSpPr>
        <p:spPr>
          <a:xfrm>
            <a:off x="457200" y="1600200"/>
            <a:ext cx="4015800" cy="452556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
        <p:nvSpPr>
          <p:cNvPr id="20" name="PlaceHolder 3"/>
          <p:cNvSpPr>
            <a:spLocks noGrp="1"/>
          </p:cNvSpPr>
          <p:nvPr>
            <p:ph type="body"/>
          </p:nvPr>
        </p:nvSpPr>
        <p:spPr>
          <a:xfrm>
            <a:off x="4674240" y="1600200"/>
            <a:ext cx="4015800" cy="215856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
        <p:nvSpPr>
          <p:cNvPr id="21" name="PlaceHolder 4"/>
          <p:cNvSpPr>
            <a:spLocks noGrp="1"/>
          </p:cNvSpPr>
          <p:nvPr>
            <p:ph type="body"/>
          </p:nvPr>
        </p:nvSpPr>
        <p:spPr>
          <a:xfrm>
            <a:off x="4674240" y="3964320"/>
            <a:ext cx="4015800" cy="215856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457200" y="274680"/>
            <a:ext cx="8229240" cy="1142640"/>
          </a:xfrm>
          <a:prstGeom prst="rect">
            <a:avLst/>
          </a:prstGeom>
        </p:spPr>
        <p:txBody>
          <a:bodyPr lIns="0" tIns="0" rIns="0" bIns="0" anchor="ctr"/>
          <a:lstStyle/>
          <a:p>
            <a:endParaRPr lang="en-US" sz="1800" b="0" strike="noStrike" spc="-1">
              <a:solidFill>
                <a:srgbClr val="000000"/>
              </a:solidFill>
              <a:uFill>
                <a:solidFill>
                  <a:srgbClr val="FFFFFF"/>
                </a:solidFill>
              </a:uFill>
              <a:latin typeface="Calibri"/>
            </a:endParaRPr>
          </a:p>
        </p:txBody>
      </p:sp>
      <p:sp>
        <p:nvSpPr>
          <p:cNvPr id="23" name="PlaceHolder 2"/>
          <p:cNvSpPr>
            <a:spLocks noGrp="1"/>
          </p:cNvSpPr>
          <p:nvPr>
            <p:ph type="body"/>
          </p:nvPr>
        </p:nvSpPr>
        <p:spPr>
          <a:xfrm>
            <a:off x="457200" y="1600200"/>
            <a:ext cx="4015800" cy="215856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
        <p:nvSpPr>
          <p:cNvPr id="24" name="PlaceHolder 3"/>
          <p:cNvSpPr>
            <a:spLocks noGrp="1"/>
          </p:cNvSpPr>
          <p:nvPr>
            <p:ph type="body"/>
          </p:nvPr>
        </p:nvSpPr>
        <p:spPr>
          <a:xfrm>
            <a:off x="4674240" y="1600200"/>
            <a:ext cx="4015800" cy="215856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
        <p:nvSpPr>
          <p:cNvPr id="25" name="PlaceHolder 4"/>
          <p:cNvSpPr>
            <a:spLocks noGrp="1"/>
          </p:cNvSpPr>
          <p:nvPr>
            <p:ph type="body"/>
          </p:nvPr>
        </p:nvSpPr>
        <p:spPr>
          <a:xfrm>
            <a:off x="457200" y="3964320"/>
            <a:ext cx="8229240" cy="215856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3.xml"/><Relationship Id="rId12" Type="http://schemas.openxmlformats.org/officeDocument/2006/relationships/slideLayout" Target="../slideLayouts/slideLayout24.xml"/><Relationship Id="rId13" Type="http://schemas.openxmlformats.org/officeDocument/2006/relationships/theme" Target="../theme/theme2.xml"/><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 Id="rId9" Type="http://schemas.openxmlformats.org/officeDocument/2006/relationships/slideLayout" Target="../slideLayouts/slideLayout21.xml"/><Relationship Id="rId10"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PlaceHolder 1"/>
          <p:cNvSpPr>
            <a:spLocks noGrp="1"/>
          </p:cNvSpPr>
          <p:nvPr>
            <p:ph type="title"/>
          </p:nvPr>
        </p:nvSpPr>
        <p:spPr>
          <a:xfrm>
            <a:off x="685800" y="2130480"/>
            <a:ext cx="7772040" cy="1469520"/>
          </a:xfrm>
          <a:prstGeom prst="rect">
            <a:avLst/>
          </a:prstGeom>
        </p:spPr>
        <p:txBody>
          <a:bodyPr anchor="ctr"/>
          <a:lstStyle/>
          <a:p>
            <a:pPr algn="ctr">
              <a:lnSpc>
                <a:spcPct val="100000"/>
              </a:lnSpc>
            </a:pPr>
            <a:r>
              <a:rPr lang="en-US" sz="4400" b="0" strike="noStrike" spc="-1">
                <a:solidFill>
                  <a:srgbClr val="000000"/>
                </a:solidFill>
                <a:uFill>
                  <a:solidFill>
                    <a:srgbClr val="FFFFFF"/>
                  </a:solidFill>
                </a:uFill>
                <a:latin typeface="Calibri"/>
              </a:rPr>
              <a:t>Click to edit Master title style</a:t>
            </a:r>
            <a:endParaRPr lang="en-US" sz="1800" b="0" strike="noStrike" spc="-1">
              <a:solidFill>
                <a:srgbClr val="000000"/>
              </a:solidFill>
              <a:uFill>
                <a:solidFill>
                  <a:srgbClr val="FFFFFF"/>
                </a:solidFill>
              </a:uFill>
              <a:latin typeface="Calibri"/>
            </a:endParaRPr>
          </a:p>
        </p:txBody>
      </p:sp>
      <p:sp>
        <p:nvSpPr>
          <p:cNvPr id="6" name="PlaceHolder 2"/>
          <p:cNvSpPr>
            <a:spLocks noGrp="1"/>
          </p:cNvSpPr>
          <p:nvPr>
            <p:ph type="dt"/>
          </p:nvPr>
        </p:nvSpPr>
        <p:spPr>
          <a:xfrm>
            <a:off x="457200" y="6356520"/>
            <a:ext cx="2133360" cy="364680"/>
          </a:xfrm>
          <a:prstGeom prst="rect">
            <a:avLst/>
          </a:prstGeom>
        </p:spPr>
        <p:txBody>
          <a:bodyPr anchor="ctr"/>
          <a:lstStyle/>
          <a:p>
            <a:pPr>
              <a:lnSpc>
                <a:spcPct val="100000"/>
              </a:lnSpc>
            </a:pPr>
            <a:r>
              <a:rPr lang="en-US" sz="1200" b="0" strike="noStrike" spc="-1">
                <a:solidFill>
                  <a:srgbClr val="8B8B8B"/>
                </a:solidFill>
                <a:uFill>
                  <a:solidFill>
                    <a:srgbClr val="FFFFFF"/>
                  </a:solidFill>
                </a:uFill>
                <a:latin typeface="Calibri"/>
              </a:rPr>
              <a:t>1/26/18</a:t>
            </a:r>
            <a:endParaRPr lang="en-US" sz="1200" b="0" strike="noStrike" spc="-1">
              <a:solidFill>
                <a:srgbClr val="000000"/>
              </a:solidFill>
              <a:uFill>
                <a:solidFill>
                  <a:srgbClr val="FFFFFF"/>
                </a:solidFill>
              </a:uFill>
              <a:latin typeface="Times New Roman"/>
            </a:endParaRPr>
          </a:p>
        </p:txBody>
      </p:sp>
      <p:sp>
        <p:nvSpPr>
          <p:cNvPr id="2" name="PlaceHolder 3"/>
          <p:cNvSpPr>
            <a:spLocks noGrp="1"/>
          </p:cNvSpPr>
          <p:nvPr>
            <p:ph type="ftr"/>
          </p:nvPr>
        </p:nvSpPr>
        <p:spPr>
          <a:xfrm>
            <a:off x="3124080" y="6356520"/>
            <a:ext cx="2895120" cy="364680"/>
          </a:xfrm>
          <a:prstGeom prst="rect">
            <a:avLst/>
          </a:prstGeom>
        </p:spPr>
        <p:txBody>
          <a:bodyPr anchor="ctr"/>
          <a:lstStyle/>
          <a:p>
            <a:endParaRPr lang="en-US" sz="2400" b="0" strike="noStrike" spc="-1">
              <a:solidFill>
                <a:srgbClr val="000000"/>
              </a:solidFill>
              <a:uFill>
                <a:solidFill>
                  <a:srgbClr val="FFFFFF"/>
                </a:solidFill>
              </a:uFill>
              <a:latin typeface="Times New Roman"/>
            </a:endParaRPr>
          </a:p>
        </p:txBody>
      </p:sp>
      <p:sp>
        <p:nvSpPr>
          <p:cNvPr id="3" name="PlaceHolder 4"/>
          <p:cNvSpPr>
            <a:spLocks noGrp="1"/>
          </p:cNvSpPr>
          <p:nvPr>
            <p:ph type="sldNum"/>
          </p:nvPr>
        </p:nvSpPr>
        <p:spPr>
          <a:xfrm>
            <a:off x="6553080" y="6356520"/>
            <a:ext cx="2133360" cy="364680"/>
          </a:xfrm>
          <a:prstGeom prst="rect">
            <a:avLst/>
          </a:prstGeom>
        </p:spPr>
        <p:txBody>
          <a:bodyPr anchor="ctr"/>
          <a:lstStyle/>
          <a:p>
            <a:pPr algn="r">
              <a:lnSpc>
                <a:spcPct val="100000"/>
              </a:lnSpc>
            </a:pPr>
            <a:fld id="{4E1FD4AB-D41E-4B3A-859E-BA2386E9CE6C}" type="slidenum">
              <a:rPr lang="en-US" sz="1200" b="0" strike="noStrike" spc="-1">
                <a:solidFill>
                  <a:srgbClr val="8B8B8B"/>
                </a:solidFill>
                <a:uFill>
                  <a:solidFill>
                    <a:srgbClr val="FFFFFF"/>
                  </a:solidFill>
                </a:uFill>
                <a:latin typeface="Calibri"/>
              </a:rPr>
              <a:t>‹#›</a:t>
            </a:fld>
            <a:endParaRPr lang="en-US" sz="1200" b="0" strike="noStrike" spc="-1">
              <a:solidFill>
                <a:srgbClr val="000000"/>
              </a:solidFill>
              <a:uFill>
                <a:solidFill>
                  <a:srgbClr val="FFFFFF"/>
                </a:solidFill>
              </a:uFill>
              <a:latin typeface="Times New Roman"/>
            </a:endParaRPr>
          </a:p>
        </p:txBody>
      </p:sp>
      <p:sp>
        <p:nvSpPr>
          <p:cNvPr id="4" name="PlaceHolder 5"/>
          <p:cNvSpPr>
            <a:spLocks noGrp="1"/>
          </p:cNvSpPr>
          <p:nvPr>
            <p:ph type="body"/>
          </p:nvPr>
        </p:nvSpPr>
        <p:spPr>
          <a:xfrm>
            <a:off x="457200" y="1604520"/>
            <a:ext cx="8229240" cy="3977280"/>
          </a:xfrm>
          <a:prstGeom prst="rect">
            <a:avLst/>
          </a:prstGeom>
        </p:spPr>
        <p:txBody>
          <a:bodyPr lIns="0" tIns="0" rIns="0" bIns="0"/>
          <a:lstStyle/>
          <a:p>
            <a:pPr marL="432000" indent="-324000">
              <a:buClr>
                <a:srgbClr val="000000"/>
              </a:buClr>
              <a:buSzPct val="45000"/>
              <a:buFont typeface="Wingdings" charset="2"/>
              <a:buChar char=""/>
            </a:pPr>
            <a:r>
              <a:rPr lang="en-US" sz="3200" b="0" strike="noStrike" spc="-1">
                <a:solidFill>
                  <a:srgbClr val="000000"/>
                </a:solidFill>
                <a:uFill>
                  <a:solidFill>
                    <a:srgbClr val="FFFFFF"/>
                  </a:solidFill>
                </a:uFill>
                <a:latin typeface="Calibri"/>
              </a:rPr>
              <a:t>Click to edit the outline text format</a:t>
            </a:r>
          </a:p>
          <a:p>
            <a:pPr marL="864000" lvl="1" indent="-324000">
              <a:buClr>
                <a:srgbClr val="000000"/>
              </a:buClr>
              <a:buSzPct val="75000"/>
              <a:buFont typeface="Symbol" charset="2"/>
              <a:buChar char=""/>
            </a:pPr>
            <a:r>
              <a:rPr lang="en-US" sz="2400" b="0" strike="noStrike" spc="-1">
                <a:solidFill>
                  <a:srgbClr val="000000"/>
                </a:solidFill>
                <a:uFill>
                  <a:solidFill>
                    <a:srgbClr val="FFFFFF"/>
                  </a:solidFill>
                </a:uFill>
                <a:latin typeface="Calibri"/>
              </a:rPr>
              <a:t>Second Outline Level</a:t>
            </a:r>
          </a:p>
          <a:p>
            <a:pPr marL="1296000" lvl="2" indent="-288000">
              <a:buClr>
                <a:srgbClr val="000000"/>
              </a:buClr>
              <a:buSzPct val="45000"/>
              <a:buFont typeface="Wingdings" charset="2"/>
              <a:buChar char=""/>
            </a:pPr>
            <a:r>
              <a:rPr lang="en-US" sz="2000" b="0" strike="noStrike" spc="-1">
                <a:solidFill>
                  <a:srgbClr val="000000"/>
                </a:solidFill>
                <a:uFill>
                  <a:solidFill>
                    <a:srgbClr val="FFFFFF"/>
                  </a:solidFill>
                </a:uFill>
                <a:latin typeface="Calibri"/>
              </a:rPr>
              <a:t>Third Outline Level</a:t>
            </a:r>
          </a:p>
          <a:p>
            <a:pPr marL="1728000" lvl="3" indent="-216000">
              <a:buClr>
                <a:srgbClr val="000000"/>
              </a:buClr>
              <a:buSzPct val="75000"/>
              <a:buFont typeface="Symbol" charset="2"/>
              <a:buChar char=""/>
            </a:pPr>
            <a:r>
              <a:rPr lang="en-US" sz="2000" b="0" strike="noStrike" spc="-1">
                <a:solidFill>
                  <a:srgbClr val="000000"/>
                </a:solidFill>
                <a:uFill>
                  <a:solidFill>
                    <a:srgbClr val="FFFFFF"/>
                  </a:solidFill>
                </a:uFill>
                <a:latin typeface="Calibri"/>
              </a:rPr>
              <a:t>Fourth Outline Level</a:t>
            </a:r>
          </a:p>
          <a:p>
            <a:pPr marL="2160000" lvl="4" indent="-216000">
              <a:buClr>
                <a:srgbClr val="000000"/>
              </a:buClr>
              <a:buSzPct val="45000"/>
              <a:buFont typeface="Wingdings" charset="2"/>
              <a:buChar char=""/>
            </a:pPr>
            <a:r>
              <a:rPr lang="en-US" sz="2000" b="0" strike="noStrike" spc="-1">
                <a:solidFill>
                  <a:srgbClr val="000000"/>
                </a:solidFill>
                <a:uFill>
                  <a:solidFill>
                    <a:srgbClr val="FFFFFF"/>
                  </a:solidFill>
                </a:uFill>
                <a:latin typeface="Calibri"/>
              </a:rPr>
              <a:t>Fifth Outline Level</a:t>
            </a:r>
          </a:p>
          <a:p>
            <a:pPr marL="2592000" lvl="5" indent="-216000">
              <a:buClr>
                <a:srgbClr val="000000"/>
              </a:buClr>
              <a:buSzPct val="45000"/>
              <a:buFont typeface="Wingdings" charset="2"/>
              <a:buChar char=""/>
            </a:pPr>
            <a:r>
              <a:rPr lang="en-US" sz="2000" b="0" strike="noStrike" spc="-1">
                <a:solidFill>
                  <a:srgbClr val="000000"/>
                </a:solidFill>
                <a:uFill>
                  <a:solidFill>
                    <a:srgbClr val="FFFFFF"/>
                  </a:solidFill>
                </a:uFill>
                <a:latin typeface="Calibri"/>
              </a:rPr>
              <a:t>Sixth Outline Level</a:t>
            </a:r>
          </a:p>
          <a:p>
            <a:pPr marL="3024000" lvl="6" indent="-216000">
              <a:buClr>
                <a:srgbClr val="000000"/>
              </a:buClr>
              <a:buSzPct val="45000"/>
              <a:buFont typeface="Wingdings" charset="2"/>
              <a:buChar char=""/>
            </a:pPr>
            <a:r>
              <a:rPr lang="en-US" sz="2000" b="0" strike="noStrike" spc="-1">
                <a:solidFill>
                  <a:srgbClr val="000000"/>
                </a:solidFill>
                <a:uFill>
                  <a:solidFill>
                    <a:srgbClr val="FFFFFF"/>
                  </a:solidFill>
                </a:uFill>
                <a:latin typeface="Calibri"/>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9" name="PlaceHolder 1"/>
          <p:cNvSpPr>
            <a:spLocks noGrp="1"/>
          </p:cNvSpPr>
          <p:nvPr>
            <p:ph type="title"/>
          </p:nvPr>
        </p:nvSpPr>
        <p:spPr>
          <a:xfrm>
            <a:off x="457200" y="274680"/>
            <a:ext cx="8229240" cy="1142640"/>
          </a:xfrm>
          <a:prstGeom prst="rect">
            <a:avLst/>
          </a:prstGeom>
        </p:spPr>
        <p:txBody>
          <a:bodyPr anchor="ctr"/>
          <a:lstStyle/>
          <a:p>
            <a:pPr algn="ctr">
              <a:lnSpc>
                <a:spcPct val="100000"/>
              </a:lnSpc>
            </a:pPr>
            <a:r>
              <a:rPr lang="en-US" sz="4400" b="0" strike="noStrike" spc="-1">
                <a:solidFill>
                  <a:srgbClr val="000000"/>
                </a:solidFill>
                <a:uFill>
                  <a:solidFill>
                    <a:srgbClr val="FFFFFF"/>
                  </a:solidFill>
                </a:uFill>
                <a:latin typeface="Calibri"/>
              </a:rPr>
              <a:t>Click to edit Master title style</a:t>
            </a:r>
            <a:endParaRPr lang="en-US" sz="1800" b="0" strike="noStrike" spc="-1">
              <a:solidFill>
                <a:srgbClr val="000000"/>
              </a:solidFill>
              <a:uFill>
                <a:solidFill>
                  <a:srgbClr val="FFFFFF"/>
                </a:solidFill>
              </a:uFill>
              <a:latin typeface="Calibri"/>
            </a:endParaRPr>
          </a:p>
        </p:txBody>
      </p:sp>
      <p:sp>
        <p:nvSpPr>
          <p:cNvPr id="40" name="PlaceHolder 2"/>
          <p:cNvSpPr>
            <a:spLocks noGrp="1"/>
          </p:cNvSpPr>
          <p:nvPr>
            <p:ph type="body"/>
          </p:nvPr>
        </p:nvSpPr>
        <p:spPr>
          <a:xfrm>
            <a:off x="457200" y="1600200"/>
            <a:ext cx="8229240" cy="4525560"/>
          </a:xfrm>
          <a:prstGeom prst="rect">
            <a:avLst/>
          </a:prstGeom>
        </p:spPr>
        <p:txBody>
          <a:bodyPr/>
          <a:lstStyle/>
          <a:p>
            <a:pPr marL="432000" indent="-324000">
              <a:buClr>
                <a:srgbClr val="000000"/>
              </a:buClr>
              <a:buSzPct val="45000"/>
              <a:buFont typeface="Wingdings" charset="2"/>
              <a:buChar char=""/>
            </a:pPr>
            <a:r>
              <a:rPr lang="en-US" sz="3200" b="0" strike="noStrike" spc="-1">
                <a:solidFill>
                  <a:srgbClr val="000000"/>
                </a:solidFill>
                <a:uFill>
                  <a:solidFill>
                    <a:srgbClr val="FFFFFF"/>
                  </a:solidFill>
                </a:uFill>
                <a:latin typeface="Calibri"/>
              </a:rPr>
              <a:t>Click to edit the outline text format</a:t>
            </a:r>
          </a:p>
          <a:p>
            <a:pPr marL="864000" lvl="1" indent="-324000">
              <a:buClr>
                <a:srgbClr val="000000"/>
              </a:buClr>
              <a:buSzPct val="75000"/>
              <a:buFont typeface="Symbol" charset="2"/>
              <a:buChar char=""/>
            </a:pPr>
            <a:r>
              <a:rPr lang="en-US" sz="3200" b="0" strike="noStrike" spc="-1">
                <a:solidFill>
                  <a:srgbClr val="000000"/>
                </a:solidFill>
                <a:uFill>
                  <a:solidFill>
                    <a:srgbClr val="FFFFFF"/>
                  </a:solidFill>
                </a:uFill>
                <a:latin typeface="Calibri"/>
              </a:rPr>
              <a:t>Second Outline Level</a:t>
            </a:r>
            <a:endParaRPr lang="en-US" sz="2400" b="0" strike="noStrike" spc="-1">
              <a:solidFill>
                <a:srgbClr val="000000"/>
              </a:solidFill>
              <a:uFill>
                <a:solidFill>
                  <a:srgbClr val="FFFFFF"/>
                </a:solidFill>
              </a:uFill>
              <a:latin typeface="Calibri"/>
            </a:endParaRPr>
          </a:p>
          <a:p>
            <a:pPr marL="1296000" lvl="2" indent="-288000">
              <a:buClr>
                <a:srgbClr val="000000"/>
              </a:buClr>
              <a:buSzPct val="45000"/>
              <a:buFont typeface="Wingdings" charset="2"/>
              <a:buChar char=""/>
            </a:pPr>
            <a:r>
              <a:rPr lang="en-US" sz="3200" b="0" strike="noStrike" spc="-1">
                <a:solidFill>
                  <a:srgbClr val="000000"/>
                </a:solidFill>
                <a:uFill>
                  <a:solidFill>
                    <a:srgbClr val="FFFFFF"/>
                  </a:solidFill>
                </a:uFill>
                <a:latin typeface="Calibri"/>
              </a:rPr>
              <a:t>Third Outline Level</a:t>
            </a:r>
            <a:endParaRPr lang="en-US" sz="2000" b="0" strike="noStrike" spc="-1">
              <a:solidFill>
                <a:srgbClr val="000000"/>
              </a:solidFill>
              <a:uFill>
                <a:solidFill>
                  <a:srgbClr val="FFFFFF"/>
                </a:solidFill>
              </a:uFill>
              <a:latin typeface="Calibri"/>
            </a:endParaRPr>
          </a:p>
          <a:p>
            <a:pPr marL="1728000" lvl="3" indent="-216000">
              <a:buClr>
                <a:srgbClr val="000000"/>
              </a:buClr>
              <a:buSzPct val="75000"/>
              <a:buFont typeface="Symbol" charset="2"/>
              <a:buChar char=""/>
            </a:pPr>
            <a:r>
              <a:rPr lang="en-US" sz="3200" b="0" strike="noStrike" spc="-1">
                <a:solidFill>
                  <a:srgbClr val="000000"/>
                </a:solidFill>
                <a:uFill>
                  <a:solidFill>
                    <a:srgbClr val="FFFFFF"/>
                  </a:solidFill>
                </a:uFill>
                <a:latin typeface="Calibri"/>
              </a:rPr>
              <a:t>Fourth Outline Level</a:t>
            </a:r>
            <a:endParaRPr lang="en-US" sz="2000" b="0" strike="noStrike" spc="-1">
              <a:solidFill>
                <a:srgbClr val="000000"/>
              </a:solidFill>
              <a:uFill>
                <a:solidFill>
                  <a:srgbClr val="FFFFFF"/>
                </a:solidFill>
              </a:uFill>
              <a:latin typeface="Calibri"/>
            </a:endParaRPr>
          </a:p>
          <a:p>
            <a:pPr marL="2160000" lvl="4" indent="-216000">
              <a:buClr>
                <a:srgbClr val="000000"/>
              </a:buClr>
              <a:buSzPct val="45000"/>
              <a:buFont typeface="Wingdings" charset="2"/>
              <a:buChar char=""/>
            </a:pPr>
            <a:r>
              <a:rPr lang="en-US" sz="3200" b="0" strike="noStrike" spc="-1">
                <a:solidFill>
                  <a:srgbClr val="000000"/>
                </a:solidFill>
                <a:uFill>
                  <a:solidFill>
                    <a:srgbClr val="FFFFFF"/>
                  </a:solidFill>
                </a:uFill>
                <a:latin typeface="Calibri"/>
              </a:rPr>
              <a:t>Fifth Outline Level</a:t>
            </a:r>
            <a:endParaRPr lang="en-US" sz="2000" b="0" strike="noStrike" spc="-1">
              <a:solidFill>
                <a:srgbClr val="000000"/>
              </a:solidFill>
              <a:uFill>
                <a:solidFill>
                  <a:srgbClr val="FFFFFF"/>
                </a:solidFill>
              </a:uFill>
              <a:latin typeface="Calibri"/>
            </a:endParaRPr>
          </a:p>
          <a:p>
            <a:pPr marL="2592000" lvl="5" indent="-216000">
              <a:buClr>
                <a:srgbClr val="000000"/>
              </a:buClr>
              <a:buSzPct val="45000"/>
              <a:buFont typeface="Wingdings" charset="2"/>
              <a:buChar char=""/>
            </a:pPr>
            <a:r>
              <a:rPr lang="en-US" sz="3200" b="0" strike="noStrike" spc="-1">
                <a:solidFill>
                  <a:srgbClr val="000000"/>
                </a:solidFill>
                <a:uFill>
                  <a:solidFill>
                    <a:srgbClr val="FFFFFF"/>
                  </a:solidFill>
                </a:uFill>
                <a:latin typeface="Calibri"/>
              </a:rPr>
              <a:t>Sixth Outline Level</a:t>
            </a:r>
            <a:endParaRPr lang="en-US" sz="2000" b="0" strike="noStrike" spc="-1">
              <a:solidFill>
                <a:srgbClr val="000000"/>
              </a:solidFill>
              <a:uFill>
                <a:solidFill>
                  <a:srgbClr val="FFFFFF"/>
                </a:solidFill>
              </a:uFill>
              <a:latin typeface="Calibri"/>
            </a:endParaRPr>
          </a:p>
          <a:p>
            <a:pPr marL="3024000" lvl="6" indent="-216000">
              <a:buClr>
                <a:srgbClr val="000000"/>
              </a:buClr>
              <a:buSzPct val="45000"/>
              <a:buFont typeface="Wingdings" charset="2"/>
              <a:buChar char=""/>
            </a:pPr>
            <a:r>
              <a:rPr lang="en-US" sz="3200" b="0" strike="noStrike" spc="-1">
                <a:solidFill>
                  <a:srgbClr val="000000"/>
                </a:solidFill>
                <a:uFill>
                  <a:solidFill>
                    <a:srgbClr val="FFFFFF"/>
                  </a:solidFill>
                </a:uFill>
                <a:latin typeface="Calibri"/>
              </a:rPr>
              <a:t>Seventh Outline LevelClick to edit Master text styles</a:t>
            </a:r>
            <a:endParaRPr lang="en-US" sz="2000" b="0" strike="noStrike" spc="-1">
              <a:solidFill>
                <a:srgbClr val="000000"/>
              </a:solidFill>
              <a:uFill>
                <a:solidFill>
                  <a:srgbClr val="FFFFFF"/>
                </a:solidFill>
              </a:uFill>
              <a:latin typeface="Calibri"/>
            </a:endParaRPr>
          </a:p>
          <a:p>
            <a:pPr marL="3456000" lvl="7" indent="-216000">
              <a:buClr>
                <a:srgbClr val="000000"/>
              </a:buClr>
              <a:buSzPct val="45000"/>
              <a:buFont typeface="Wingdings" charset="2"/>
              <a:buChar char=""/>
            </a:pPr>
            <a:r>
              <a:rPr lang="en-US" sz="2800" b="0" strike="noStrike" spc="-1">
                <a:solidFill>
                  <a:srgbClr val="000000"/>
                </a:solidFill>
                <a:uFill>
                  <a:solidFill>
                    <a:srgbClr val="FFFFFF"/>
                  </a:solidFill>
                </a:uFill>
                <a:latin typeface="Calibri"/>
              </a:rPr>
              <a:t>Second level</a:t>
            </a:r>
            <a:endParaRPr lang="en-US" sz="2000" b="0" strike="noStrike" spc="-1">
              <a:solidFill>
                <a:srgbClr val="000000"/>
              </a:solidFill>
              <a:uFill>
                <a:solidFill>
                  <a:srgbClr val="FFFFFF"/>
                </a:solidFill>
              </a:uFill>
              <a:latin typeface="Calibri"/>
            </a:endParaRPr>
          </a:p>
          <a:p>
            <a:pPr marL="3888000" lvl="8" indent="-216000">
              <a:buClr>
                <a:srgbClr val="000000"/>
              </a:buClr>
              <a:buSzPct val="45000"/>
              <a:buFont typeface="Wingdings" charset="2"/>
              <a:buChar char=""/>
            </a:pPr>
            <a:r>
              <a:rPr lang="en-US" sz="2400" b="0" strike="noStrike" spc="-1">
                <a:solidFill>
                  <a:srgbClr val="000000"/>
                </a:solidFill>
                <a:uFill>
                  <a:solidFill>
                    <a:srgbClr val="FFFFFF"/>
                  </a:solidFill>
                </a:uFill>
                <a:latin typeface="Calibri"/>
              </a:rPr>
              <a:t>Third level</a:t>
            </a:r>
            <a:endParaRPr lang="en-US" sz="2000" b="0" strike="noStrike" spc="-1">
              <a:solidFill>
                <a:srgbClr val="000000"/>
              </a:solidFill>
              <a:uFill>
                <a:solidFill>
                  <a:srgbClr val="FFFFFF"/>
                </a:solidFill>
              </a:uFill>
              <a:latin typeface="Calibri"/>
            </a:endParaRPr>
          </a:p>
          <a:p>
            <a:pPr marL="4320000" lvl="0" indent="-216000">
              <a:lnSpc>
                <a:spcPct val="100000"/>
              </a:lnSpc>
              <a:buClr>
                <a:srgbClr val="000000"/>
              </a:buClr>
              <a:buSzPct val="45000"/>
              <a:buFont typeface="Wingdings" charset="2"/>
              <a:buChar char=""/>
            </a:pPr>
            <a:r>
              <a:rPr lang="en-US" sz="2000" b="0" strike="noStrike" spc="-1">
                <a:solidFill>
                  <a:srgbClr val="000000"/>
                </a:solidFill>
                <a:uFill>
                  <a:solidFill>
                    <a:srgbClr val="FFFFFF"/>
                  </a:solidFill>
                </a:uFill>
                <a:latin typeface="Calibri"/>
              </a:rPr>
              <a:t>Fourth level</a:t>
            </a:r>
          </a:p>
          <a:p>
            <a:pPr marL="4320000" lvl="0" indent="-216000">
              <a:lnSpc>
                <a:spcPct val="100000"/>
              </a:lnSpc>
              <a:buClr>
                <a:srgbClr val="000000"/>
              </a:buClr>
              <a:buSzPct val="45000"/>
              <a:buFont typeface="Wingdings" charset="2"/>
              <a:buChar char=""/>
            </a:pPr>
            <a:r>
              <a:rPr lang="en-US" sz="2000" b="0" strike="noStrike" spc="-1">
                <a:solidFill>
                  <a:srgbClr val="000000"/>
                </a:solidFill>
                <a:uFill>
                  <a:solidFill>
                    <a:srgbClr val="FFFFFF"/>
                  </a:solidFill>
                </a:uFill>
                <a:latin typeface="Calibri"/>
              </a:rPr>
              <a:t>Fifth level</a:t>
            </a:r>
          </a:p>
        </p:txBody>
      </p:sp>
      <p:sp>
        <p:nvSpPr>
          <p:cNvPr id="41" name="PlaceHolder 3"/>
          <p:cNvSpPr>
            <a:spLocks noGrp="1"/>
          </p:cNvSpPr>
          <p:nvPr>
            <p:ph type="dt"/>
          </p:nvPr>
        </p:nvSpPr>
        <p:spPr>
          <a:xfrm>
            <a:off x="457200" y="6356520"/>
            <a:ext cx="2133360" cy="364680"/>
          </a:xfrm>
          <a:prstGeom prst="rect">
            <a:avLst/>
          </a:prstGeom>
        </p:spPr>
        <p:txBody>
          <a:bodyPr anchor="ctr"/>
          <a:lstStyle/>
          <a:p>
            <a:pPr>
              <a:lnSpc>
                <a:spcPct val="100000"/>
              </a:lnSpc>
            </a:pPr>
            <a:r>
              <a:rPr lang="en-US" sz="1200" b="0" strike="noStrike" spc="-1">
                <a:solidFill>
                  <a:srgbClr val="8B8B8B"/>
                </a:solidFill>
                <a:uFill>
                  <a:solidFill>
                    <a:srgbClr val="FFFFFF"/>
                  </a:solidFill>
                </a:uFill>
                <a:latin typeface="Calibri"/>
              </a:rPr>
              <a:t>1/26/18</a:t>
            </a:r>
            <a:endParaRPr lang="en-US" sz="1200" b="0" strike="noStrike" spc="-1">
              <a:solidFill>
                <a:srgbClr val="000000"/>
              </a:solidFill>
              <a:uFill>
                <a:solidFill>
                  <a:srgbClr val="FFFFFF"/>
                </a:solidFill>
              </a:uFill>
              <a:latin typeface="Times New Roman"/>
            </a:endParaRPr>
          </a:p>
        </p:txBody>
      </p:sp>
      <p:sp>
        <p:nvSpPr>
          <p:cNvPr id="42" name="PlaceHolder 4"/>
          <p:cNvSpPr>
            <a:spLocks noGrp="1"/>
          </p:cNvSpPr>
          <p:nvPr>
            <p:ph type="ftr"/>
          </p:nvPr>
        </p:nvSpPr>
        <p:spPr>
          <a:xfrm>
            <a:off x="3124080" y="6356520"/>
            <a:ext cx="2895120" cy="364680"/>
          </a:xfrm>
          <a:prstGeom prst="rect">
            <a:avLst/>
          </a:prstGeom>
        </p:spPr>
        <p:txBody>
          <a:bodyPr anchor="ctr"/>
          <a:lstStyle/>
          <a:p>
            <a:endParaRPr lang="en-US" sz="2400" b="0" strike="noStrike" spc="-1">
              <a:solidFill>
                <a:srgbClr val="000000"/>
              </a:solidFill>
              <a:uFill>
                <a:solidFill>
                  <a:srgbClr val="FFFFFF"/>
                </a:solidFill>
              </a:uFill>
              <a:latin typeface="Times New Roman"/>
            </a:endParaRPr>
          </a:p>
        </p:txBody>
      </p:sp>
      <p:sp>
        <p:nvSpPr>
          <p:cNvPr id="43" name="PlaceHolder 5"/>
          <p:cNvSpPr>
            <a:spLocks noGrp="1"/>
          </p:cNvSpPr>
          <p:nvPr>
            <p:ph type="sldNum"/>
          </p:nvPr>
        </p:nvSpPr>
        <p:spPr>
          <a:xfrm>
            <a:off x="6553080" y="6356520"/>
            <a:ext cx="2133360" cy="364680"/>
          </a:xfrm>
          <a:prstGeom prst="rect">
            <a:avLst/>
          </a:prstGeom>
        </p:spPr>
        <p:txBody>
          <a:bodyPr anchor="ctr"/>
          <a:lstStyle/>
          <a:p>
            <a:pPr algn="r">
              <a:lnSpc>
                <a:spcPct val="100000"/>
              </a:lnSpc>
            </a:pPr>
            <a:fld id="{9E061E6C-4FC2-405A-B752-5E225C0E3DE3}" type="slidenum">
              <a:rPr lang="en-US" sz="1200" b="0" strike="noStrike" spc="-1">
                <a:solidFill>
                  <a:srgbClr val="8B8B8B"/>
                </a:solidFill>
                <a:uFill>
                  <a:solidFill>
                    <a:srgbClr val="FFFFFF"/>
                  </a:solidFill>
                </a:uFill>
                <a:latin typeface="Calibri"/>
              </a:rPr>
              <a:t>‹#›</a:t>
            </a:fld>
            <a:endParaRPr lang="en-US" sz="1200" b="0" strike="noStrike" spc="-1">
              <a:solidFill>
                <a:srgbClr val="000000"/>
              </a:solidFill>
              <a:uFill>
                <a:solidFill>
                  <a:srgbClr val="FFFFFF"/>
                </a:solidFill>
              </a:uFill>
              <a:latin typeface="Times New Roman"/>
            </a:endParaRP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4" Type="http://schemas.microsoft.com/office/2007/relationships/hdphoto" Target="../media/hdphoto1.wdp"/><Relationship Id="rId5"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5.png"/><Relationship Id="rId6" Type="http://schemas.openxmlformats.org/officeDocument/2006/relationships/image" Target="../media/image16.png"/><Relationship Id="rId7" Type="http://schemas.openxmlformats.org/officeDocument/2006/relationships/image" Target="../media/image17.png"/><Relationship Id="rId8" Type="http://schemas.openxmlformats.org/officeDocument/2006/relationships/image" Target="../media/image18.png"/><Relationship Id="rId9" Type="http://schemas.openxmlformats.org/officeDocument/2006/relationships/image" Target="../media/image19.png"/><Relationship Id="rId10" Type="http://schemas.openxmlformats.org/officeDocument/2006/relationships/image" Target="../media/image5.png"/><Relationship Id="rId1" Type="http://schemas.openxmlformats.org/officeDocument/2006/relationships/slideLayout" Target="../slideLayouts/slideLayout1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20.png"/><Relationship Id="rId1" Type="http://schemas.openxmlformats.org/officeDocument/2006/relationships/slideLayout" Target="../slideLayouts/slideLayout1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5" Type="http://schemas.openxmlformats.org/officeDocument/2006/relationships/image" Target="../media/image23.png"/><Relationship Id="rId6" Type="http://schemas.openxmlformats.org/officeDocument/2006/relationships/image" Target="../media/image24.png"/><Relationship Id="rId7" Type="http://schemas.openxmlformats.org/officeDocument/2006/relationships/image" Target="../media/image25.png"/><Relationship Id="rId8" Type="http://schemas.openxmlformats.org/officeDocument/2006/relationships/image" Target="../media/image5.png"/><Relationship Id="rId1" Type="http://schemas.openxmlformats.org/officeDocument/2006/relationships/slideLayout" Target="../slideLayouts/slideLayout1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5.png"/><Relationship Id="rId1" Type="http://schemas.openxmlformats.org/officeDocument/2006/relationships/slideLayout" Target="../slideLayouts/slideLayout1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27.tiff"/><Relationship Id="rId4" Type="http://schemas.openxmlformats.org/officeDocument/2006/relationships/image" Target="../media/image5.png"/><Relationship Id="rId1" Type="http://schemas.openxmlformats.org/officeDocument/2006/relationships/slideLayout" Target="../slideLayouts/slideLayout1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28.tif"/><Relationship Id="rId4" Type="http://schemas.openxmlformats.org/officeDocument/2006/relationships/image" Target="../media/image5.png"/><Relationship Id="rId1" Type="http://schemas.openxmlformats.org/officeDocument/2006/relationships/slideLayout" Target="../slideLayouts/slideLayout1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0.png"/><Relationship Id="rId5" Type="http://schemas.openxmlformats.org/officeDocument/2006/relationships/image" Target="../media/image31.png"/><Relationship Id="rId6" Type="http://schemas.openxmlformats.org/officeDocument/2006/relationships/image" Target="../media/image32.png"/><Relationship Id="rId7" Type="http://schemas.openxmlformats.org/officeDocument/2006/relationships/image" Target="../media/image33.png"/><Relationship Id="rId8" Type="http://schemas.openxmlformats.org/officeDocument/2006/relationships/image" Target="../media/image5.png"/><Relationship Id="rId1" Type="http://schemas.openxmlformats.org/officeDocument/2006/relationships/slideLayout" Target="../slideLayouts/slideLayout1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image" Target="../media/image35.png"/><Relationship Id="rId5" Type="http://schemas.openxmlformats.org/officeDocument/2006/relationships/image" Target="../media/image36.png"/><Relationship Id="rId6" Type="http://schemas.openxmlformats.org/officeDocument/2006/relationships/image" Target="../media/image37.png"/><Relationship Id="rId7" Type="http://schemas.openxmlformats.org/officeDocument/2006/relationships/image" Target="../media/image38.png"/><Relationship Id="rId8" Type="http://schemas.openxmlformats.org/officeDocument/2006/relationships/image" Target="../media/image39.png"/><Relationship Id="rId9" Type="http://schemas.openxmlformats.org/officeDocument/2006/relationships/image" Target="../media/image40.png"/><Relationship Id="rId10" Type="http://schemas.openxmlformats.org/officeDocument/2006/relationships/image" Target="../media/image5.png"/><Relationship Id="rId1" Type="http://schemas.openxmlformats.org/officeDocument/2006/relationships/slideLayout" Target="../slideLayouts/slideLayout1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image" Target="../media/image41.png"/><Relationship Id="rId4" Type="http://schemas.openxmlformats.org/officeDocument/2006/relationships/image" Target="../media/image42.png"/><Relationship Id="rId5" Type="http://schemas.openxmlformats.org/officeDocument/2006/relationships/image" Target="../media/image43.png"/><Relationship Id="rId6" Type="http://schemas.openxmlformats.org/officeDocument/2006/relationships/image" Target="../media/image44.png"/><Relationship Id="rId7" Type="http://schemas.openxmlformats.org/officeDocument/2006/relationships/image" Target="../media/image5.png"/><Relationship Id="rId1" Type="http://schemas.openxmlformats.org/officeDocument/2006/relationships/slideLayout" Target="../slideLayouts/slideLayout1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image" Target="../media/image45.png"/><Relationship Id="rId4" Type="http://schemas.openxmlformats.org/officeDocument/2006/relationships/image" Target="../media/image5.png"/><Relationship Id="rId1" Type="http://schemas.openxmlformats.org/officeDocument/2006/relationships/slideLayout" Target="../slideLayouts/slideLayout1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4" Type="http://schemas.microsoft.com/office/2007/relationships/hdphoto" Target="../media/hdphoto2.wdp"/><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1" Type="http://schemas.openxmlformats.org/officeDocument/2006/relationships/slideLayout" Target="../slideLayouts/slideLayout1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image" Target="../media/image6.tiff"/><Relationship Id="rId4" Type="http://schemas.openxmlformats.org/officeDocument/2006/relationships/image" Target="../media/image5.png"/><Relationship Id="rId1" Type="http://schemas.openxmlformats.org/officeDocument/2006/relationships/slideLayout" Target="../slideLayouts/slideLayout1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7.tiff"/><Relationship Id="rId1" Type="http://schemas.openxmlformats.org/officeDocument/2006/relationships/slideLayout" Target="../slideLayouts/slideLayout1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8.wmf"/><Relationship Id="rId1" Type="http://schemas.openxmlformats.org/officeDocument/2006/relationships/slideLayout" Target="../slideLayouts/slideLayout1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 Id="rId6" Type="http://schemas.openxmlformats.org/officeDocument/2006/relationships/image" Target="../media/image5.png"/><Relationship Id="rId1" Type="http://schemas.openxmlformats.org/officeDocument/2006/relationships/slideLayout" Target="../slideLayouts/slideLayout1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5.png"/><Relationship Id="rId1" Type="http://schemas.openxmlformats.org/officeDocument/2006/relationships/slideLayout" Target="../slideLayouts/slideLayout1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12.tif"/><Relationship Id="rId4" Type="http://schemas.openxmlformats.org/officeDocument/2006/relationships/image" Target="../media/image5.png"/><Relationship Id="rId1" Type="http://schemas.openxmlformats.org/officeDocument/2006/relationships/slideLayout" Target="../slideLayouts/slideLayout1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a:picLocks noChangeAspect="1"/>
          </p:cNvPicPr>
          <p:nvPr/>
        </p:nvPicPr>
        <p:blipFill>
          <a:blip r:embed="rId3">
            <a:alphaModFix amt="9000"/>
            <a:extLst>
              <a:ext uri="{BEBA8EAE-BF5A-486C-A8C5-ECC9F3942E4B}">
                <a14:imgProps xmlns:a14="http://schemas.microsoft.com/office/drawing/2010/main">
                  <a14:imgLayer r:embed="rId4">
                    <a14:imgEffect>
                      <a14:brightnessContrast bright="-7000"/>
                    </a14:imgEffect>
                  </a14:imgLayer>
                </a14:imgProps>
              </a:ext>
              <a:ext uri="{28A0092B-C50C-407E-A947-70E740481C1C}">
                <a14:useLocalDpi xmlns:a14="http://schemas.microsoft.com/office/drawing/2010/main" val="0"/>
              </a:ext>
            </a:extLst>
          </a:blip>
          <a:stretch>
            <a:fillRect/>
          </a:stretch>
        </p:blipFill>
        <p:spPr>
          <a:xfrm>
            <a:off x="0" y="546100"/>
            <a:ext cx="9144000" cy="5745819"/>
          </a:xfrm>
          <a:prstGeom prst="rect">
            <a:avLst/>
          </a:prstGeom>
        </p:spPr>
      </p:pic>
      <p:sp>
        <p:nvSpPr>
          <p:cNvPr id="83" name="TextShape 1"/>
          <p:cNvSpPr txBox="1"/>
          <p:nvPr/>
        </p:nvSpPr>
        <p:spPr>
          <a:xfrm>
            <a:off x="685800" y="2130480"/>
            <a:ext cx="7772040" cy="1469520"/>
          </a:xfrm>
          <a:prstGeom prst="rect">
            <a:avLst/>
          </a:prstGeom>
          <a:noFill/>
          <a:ln>
            <a:noFill/>
          </a:ln>
        </p:spPr>
        <p:txBody>
          <a:bodyPr anchor="ctr"/>
          <a:lstStyle/>
          <a:p>
            <a:pPr algn="ctr">
              <a:lnSpc>
                <a:spcPct val="100000"/>
              </a:lnSpc>
            </a:pPr>
            <a:r>
              <a:rPr lang="en-US" sz="7200" b="0" strike="noStrike" spc="-1" dirty="0">
                <a:solidFill>
                  <a:srgbClr val="000000"/>
                </a:solidFill>
                <a:uFill>
                  <a:solidFill>
                    <a:srgbClr val="FFFFFF"/>
                  </a:solidFill>
                </a:uFill>
                <a:latin typeface="Luckiest Guy" charset="0"/>
                <a:ea typeface="Luckiest Guy" charset="0"/>
                <a:cs typeface="Luckiest Guy" charset="0"/>
              </a:rPr>
              <a:t>Advanced Network Game</a:t>
            </a:r>
            <a:endParaRPr lang="en-US" sz="3600" b="0" strike="noStrike" spc="-1" dirty="0">
              <a:solidFill>
                <a:srgbClr val="000000"/>
              </a:solidFill>
              <a:uFill>
                <a:solidFill>
                  <a:srgbClr val="FFFFFF"/>
                </a:solidFill>
              </a:uFill>
              <a:latin typeface="Luckiest Guy" charset="0"/>
              <a:ea typeface="Luckiest Guy" charset="0"/>
              <a:cs typeface="Luckiest Guy" charset="0"/>
            </a:endParaRPr>
          </a:p>
        </p:txBody>
      </p:sp>
      <p:sp>
        <p:nvSpPr>
          <p:cNvPr id="84" name="TextShape 2"/>
          <p:cNvSpPr txBox="1"/>
          <p:nvPr/>
        </p:nvSpPr>
        <p:spPr>
          <a:xfrm>
            <a:off x="1371600" y="3886200"/>
            <a:ext cx="6400440" cy="1752120"/>
          </a:xfrm>
          <a:prstGeom prst="rect">
            <a:avLst/>
          </a:prstGeom>
          <a:noFill/>
          <a:ln>
            <a:noFill/>
          </a:ln>
        </p:spPr>
        <p:txBody>
          <a:bodyPr/>
          <a:lstStyle/>
          <a:p>
            <a:pPr algn="ctr">
              <a:lnSpc>
                <a:spcPct val="100000"/>
              </a:lnSpc>
            </a:pPr>
            <a:r>
              <a:rPr lang="en-US" sz="3200" b="0" strike="noStrike" spc="-1" dirty="0" smtClean="0">
                <a:solidFill>
                  <a:srgbClr val="8B8B8B"/>
                </a:solidFill>
                <a:uFill>
                  <a:solidFill>
                    <a:srgbClr val="FFFFFF"/>
                  </a:solidFill>
                </a:uFill>
                <a:latin typeface="Luckiest Guy" charset="0"/>
                <a:ea typeface="Luckiest Guy" charset="0"/>
                <a:cs typeface="Luckiest Guy" charset="0"/>
              </a:rPr>
              <a:t>Hack4Kids@LHoFT</a:t>
            </a:r>
            <a:endParaRPr lang="en-US" sz="3200" b="0" strike="noStrike" spc="-1" dirty="0">
              <a:solidFill>
                <a:srgbClr val="000000"/>
              </a:solidFill>
              <a:uFill>
                <a:solidFill>
                  <a:srgbClr val="FFFFFF"/>
                </a:solidFill>
              </a:uFill>
              <a:latin typeface="Luckiest Guy" charset="0"/>
              <a:ea typeface="Luckiest Guy" charset="0"/>
              <a:cs typeface="Luckiest Guy" charset="0"/>
            </a:endParaRPr>
          </a:p>
        </p:txBody>
      </p:sp>
      <p:sp>
        <p:nvSpPr>
          <p:cNvPr id="6" name="CustomShape 8"/>
          <p:cNvSpPr/>
          <p:nvPr/>
        </p:nvSpPr>
        <p:spPr>
          <a:xfrm rot="16200000">
            <a:off x="-3155580" y="3444660"/>
            <a:ext cx="6568560" cy="2574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100" b="0" i="1" strike="noStrike" spc="-1">
                <a:solidFill>
                  <a:srgbClr val="D9D9D9"/>
                </a:solidFill>
                <a:uFill>
                  <a:solidFill>
                    <a:srgbClr val="FFFFFF"/>
                  </a:solidFill>
                </a:uFill>
                <a:latin typeface="Calibri"/>
              </a:rPr>
              <a:t>Advanced Network Game – © Securitymadein.lu – M. Farcot – Licensed Under CC BY SA 4.0</a:t>
            </a:r>
            <a:endParaRPr lang="en-US" sz="1800" b="0" strike="noStrike" spc="-1">
              <a:solidFill>
                <a:srgbClr val="000000"/>
              </a:solidFill>
              <a:uFill>
                <a:solidFill>
                  <a:srgbClr val="FFFFFF"/>
                </a:solidFill>
              </a:uFill>
              <a:latin typeface="Arial"/>
            </a:endParaRPr>
          </a:p>
        </p:txBody>
      </p:sp>
      <p:pic>
        <p:nvPicPr>
          <p:cNvPr id="3" name="Imag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0505" y="273546"/>
            <a:ext cx="2124222" cy="1416148"/>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TextShape 1"/>
          <p:cNvSpPr txBox="1"/>
          <p:nvPr/>
        </p:nvSpPr>
        <p:spPr>
          <a:xfrm>
            <a:off x="457200" y="274680"/>
            <a:ext cx="8229240" cy="1142640"/>
          </a:xfrm>
          <a:prstGeom prst="rect">
            <a:avLst/>
          </a:prstGeom>
          <a:noFill/>
          <a:ln>
            <a:noFill/>
          </a:ln>
        </p:spPr>
        <p:txBody>
          <a:bodyPr anchor="ctr"/>
          <a:lstStyle/>
          <a:p>
            <a:pPr>
              <a:lnSpc>
                <a:spcPct val="100000"/>
              </a:lnSpc>
            </a:pPr>
            <a:r>
              <a:rPr lang="en-US" sz="4400" b="0" strike="noStrike" spc="-1">
                <a:solidFill>
                  <a:srgbClr val="000000"/>
                </a:solidFill>
                <a:uFill>
                  <a:solidFill>
                    <a:srgbClr val="FFFFFF"/>
                  </a:solidFill>
                </a:uFill>
                <a:latin typeface="Luckiest Guy" charset="0"/>
                <a:ea typeface="Luckiest Guy" charset="0"/>
                <a:cs typeface="Luckiest Guy" charset="0"/>
              </a:rPr>
              <a:t>DNS = Domain Name Server</a:t>
            </a:r>
            <a:endParaRPr lang="en-US" sz="1800" b="0" strike="noStrike" spc="-1">
              <a:solidFill>
                <a:srgbClr val="000000"/>
              </a:solidFill>
              <a:uFill>
                <a:solidFill>
                  <a:srgbClr val="FFFFFF"/>
                </a:solidFill>
              </a:uFill>
              <a:latin typeface="Luckiest Guy" charset="0"/>
              <a:ea typeface="Luckiest Guy" charset="0"/>
              <a:cs typeface="Luckiest Guy" charset="0"/>
            </a:endParaRPr>
          </a:p>
        </p:txBody>
      </p:sp>
      <p:sp>
        <p:nvSpPr>
          <p:cNvPr id="134" name="CustomShape 2"/>
          <p:cNvSpPr/>
          <p:nvPr/>
        </p:nvSpPr>
        <p:spPr>
          <a:xfrm>
            <a:off x="-2008800" y="3832920"/>
            <a:ext cx="184320" cy="369000"/>
          </a:xfrm>
          <a:prstGeom prst="rect">
            <a:avLst/>
          </a:prstGeom>
          <a:noFill/>
          <a:ln>
            <a:noFill/>
          </a:ln>
        </p:spPr>
        <p:style>
          <a:lnRef idx="0">
            <a:scrgbClr r="0" g="0" b="0"/>
          </a:lnRef>
          <a:fillRef idx="0">
            <a:scrgbClr r="0" g="0" b="0"/>
          </a:fillRef>
          <a:effectRef idx="0">
            <a:scrgbClr r="0" g="0" b="0"/>
          </a:effectRef>
          <a:fontRef idx="minor"/>
        </p:style>
      </p:sp>
      <p:pic>
        <p:nvPicPr>
          <p:cNvPr id="135" name="Picture 15"/>
          <p:cNvPicPr/>
          <p:nvPr/>
        </p:nvPicPr>
        <p:blipFill>
          <a:blip r:embed="rId3"/>
          <a:stretch/>
        </p:blipFill>
        <p:spPr>
          <a:xfrm>
            <a:off x="605520" y="3448080"/>
            <a:ext cx="1301400" cy="1301400"/>
          </a:xfrm>
          <a:prstGeom prst="rect">
            <a:avLst/>
          </a:prstGeom>
          <a:ln>
            <a:noFill/>
          </a:ln>
        </p:spPr>
      </p:pic>
      <p:pic>
        <p:nvPicPr>
          <p:cNvPr id="136" name="Picture 16"/>
          <p:cNvPicPr/>
          <p:nvPr/>
        </p:nvPicPr>
        <p:blipFill>
          <a:blip r:embed="rId4"/>
          <a:stretch/>
        </p:blipFill>
        <p:spPr>
          <a:xfrm>
            <a:off x="2820600" y="3269880"/>
            <a:ext cx="1593000" cy="1593000"/>
          </a:xfrm>
          <a:prstGeom prst="rect">
            <a:avLst/>
          </a:prstGeom>
          <a:ln>
            <a:noFill/>
          </a:ln>
        </p:spPr>
      </p:pic>
      <p:pic>
        <p:nvPicPr>
          <p:cNvPr id="137" name="Picture 17"/>
          <p:cNvPicPr/>
          <p:nvPr/>
        </p:nvPicPr>
        <p:blipFill>
          <a:blip r:embed="rId5"/>
          <a:stretch/>
        </p:blipFill>
        <p:spPr>
          <a:xfrm>
            <a:off x="7242120" y="3336840"/>
            <a:ext cx="1112040" cy="1112040"/>
          </a:xfrm>
          <a:prstGeom prst="rect">
            <a:avLst/>
          </a:prstGeom>
          <a:ln>
            <a:noFill/>
          </a:ln>
        </p:spPr>
      </p:pic>
      <p:pic>
        <p:nvPicPr>
          <p:cNvPr id="138" name="Picture 18"/>
          <p:cNvPicPr/>
          <p:nvPr/>
        </p:nvPicPr>
        <p:blipFill>
          <a:blip r:embed="rId6"/>
          <a:stretch/>
        </p:blipFill>
        <p:spPr>
          <a:xfrm>
            <a:off x="5137200" y="3336840"/>
            <a:ext cx="1348560" cy="1348560"/>
          </a:xfrm>
          <a:prstGeom prst="rect">
            <a:avLst/>
          </a:prstGeom>
          <a:ln>
            <a:noFill/>
          </a:ln>
        </p:spPr>
      </p:pic>
      <p:sp>
        <p:nvSpPr>
          <p:cNvPr id="139" name="CustomShape 3"/>
          <p:cNvSpPr/>
          <p:nvPr/>
        </p:nvSpPr>
        <p:spPr>
          <a:xfrm>
            <a:off x="2174760" y="3849120"/>
            <a:ext cx="212760" cy="713160"/>
          </a:xfrm>
          <a:prstGeom prst="rightArrow">
            <a:avLst>
              <a:gd name="adj1" fmla="val 50000"/>
              <a:gd name="adj2" fmla="val 50000"/>
            </a:avLst>
          </a:prstGeom>
          <a:gradFill>
            <a:gsLst>
              <a:gs pos="0">
                <a:srgbClr val="3E7FCC"/>
              </a:gs>
              <a:gs pos="100000">
                <a:srgbClr val="A4C1FF"/>
              </a:gs>
            </a:gsLst>
            <a:lin ang="16200000"/>
          </a:gradFill>
          <a:ln w="9360">
            <a:solidFill>
              <a:srgbClr val="4A7EBB"/>
            </a:solidFill>
            <a:round/>
          </a:ln>
          <a:effectLst>
            <a:outerShdw dist="23040" dir="5400000">
              <a:srgbClr val="000000">
                <a:alpha val="35000"/>
              </a:srgbClr>
            </a:outerShdw>
          </a:effectLst>
        </p:spPr>
        <p:style>
          <a:lnRef idx="0">
            <a:scrgbClr r="0" g="0" b="0"/>
          </a:lnRef>
          <a:fillRef idx="0">
            <a:scrgbClr r="0" g="0" b="0"/>
          </a:fillRef>
          <a:effectRef idx="0">
            <a:scrgbClr r="0" g="0" b="0"/>
          </a:effectRef>
          <a:fontRef idx="minor"/>
        </p:style>
      </p:sp>
      <p:sp>
        <p:nvSpPr>
          <p:cNvPr id="140" name="CustomShape 4"/>
          <p:cNvSpPr/>
          <p:nvPr/>
        </p:nvSpPr>
        <p:spPr>
          <a:xfrm>
            <a:off x="4565160" y="3856680"/>
            <a:ext cx="212760" cy="713160"/>
          </a:xfrm>
          <a:prstGeom prst="rightArrow">
            <a:avLst>
              <a:gd name="adj1" fmla="val 50000"/>
              <a:gd name="adj2" fmla="val 50000"/>
            </a:avLst>
          </a:prstGeom>
          <a:gradFill>
            <a:gsLst>
              <a:gs pos="0">
                <a:srgbClr val="3E7FCC"/>
              </a:gs>
              <a:gs pos="100000">
                <a:srgbClr val="A4C1FF"/>
              </a:gs>
            </a:gsLst>
            <a:lin ang="16200000"/>
          </a:gradFill>
          <a:ln w="9360">
            <a:solidFill>
              <a:srgbClr val="4A7EBB"/>
            </a:solidFill>
            <a:round/>
          </a:ln>
          <a:effectLst>
            <a:outerShdw dist="23040" dir="5400000">
              <a:srgbClr val="000000">
                <a:alpha val="35000"/>
              </a:srgbClr>
            </a:outerShdw>
          </a:effectLst>
        </p:spPr>
        <p:style>
          <a:lnRef idx="0">
            <a:scrgbClr r="0" g="0" b="0"/>
          </a:lnRef>
          <a:fillRef idx="0">
            <a:scrgbClr r="0" g="0" b="0"/>
          </a:fillRef>
          <a:effectRef idx="0">
            <a:scrgbClr r="0" g="0" b="0"/>
          </a:effectRef>
          <a:fontRef idx="minor"/>
        </p:style>
      </p:sp>
      <p:sp>
        <p:nvSpPr>
          <p:cNvPr id="141" name="CustomShape 5"/>
          <p:cNvSpPr/>
          <p:nvPr/>
        </p:nvSpPr>
        <p:spPr>
          <a:xfrm>
            <a:off x="6503760" y="3890160"/>
            <a:ext cx="212760" cy="713160"/>
          </a:xfrm>
          <a:prstGeom prst="rightArrow">
            <a:avLst>
              <a:gd name="adj1" fmla="val 50000"/>
              <a:gd name="adj2" fmla="val 50000"/>
            </a:avLst>
          </a:prstGeom>
          <a:gradFill>
            <a:gsLst>
              <a:gs pos="0">
                <a:srgbClr val="3E7FCC"/>
              </a:gs>
              <a:gs pos="100000">
                <a:srgbClr val="A4C1FF"/>
              </a:gs>
            </a:gsLst>
            <a:lin ang="16200000"/>
          </a:gradFill>
          <a:ln w="9360">
            <a:solidFill>
              <a:srgbClr val="4A7EBB"/>
            </a:solidFill>
            <a:round/>
          </a:ln>
          <a:effectLst>
            <a:outerShdw dist="23040" dir="5400000">
              <a:srgbClr val="000000">
                <a:alpha val="35000"/>
              </a:srgbClr>
            </a:outerShdw>
          </a:effectLst>
        </p:spPr>
        <p:style>
          <a:lnRef idx="0">
            <a:scrgbClr r="0" g="0" b="0"/>
          </a:lnRef>
          <a:fillRef idx="0">
            <a:scrgbClr r="0" g="0" b="0"/>
          </a:fillRef>
          <a:effectRef idx="0">
            <a:scrgbClr r="0" g="0" b="0"/>
          </a:effectRef>
          <a:fontRef idx="minor"/>
        </p:style>
      </p:sp>
      <p:sp>
        <p:nvSpPr>
          <p:cNvPr id="142" name="CustomShape 6"/>
          <p:cNvSpPr/>
          <p:nvPr/>
        </p:nvSpPr>
        <p:spPr>
          <a:xfrm>
            <a:off x="308160" y="4863600"/>
            <a:ext cx="2144160" cy="3952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2000" b="0" strike="noStrike" spc="-1" dirty="0" err="1" smtClean="0">
                <a:solidFill>
                  <a:srgbClr val="000000"/>
                </a:solidFill>
                <a:uFill>
                  <a:solidFill>
                    <a:srgbClr val="FFFFFF"/>
                  </a:solidFill>
                </a:uFill>
                <a:latin typeface="Luckiest Guy" charset="0"/>
                <a:ea typeface="Luckiest Guy" charset="0"/>
                <a:cs typeface="Luckiest Guy" charset="0"/>
              </a:rPr>
              <a:t>www.lhoft.com</a:t>
            </a:r>
            <a:endParaRPr lang="en-US" sz="1800" b="0" strike="noStrike" spc="-1" dirty="0">
              <a:solidFill>
                <a:srgbClr val="000000"/>
              </a:solidFill>
              <a:uFill>
                <a:solidFill>
                  <a:srgbClr val="FFFFFF"/>
                </a:solidFill>
              </a:uFill>
              <a:latin typeface="Luckiest Guy" charset="0"/>
              <a:ea typeface="Luckiest Guy" charset="0"/>
              <a:cs typeface="Luckiest Guy" charset="0"/>
            </a:endParaRPr>
          </a:p>
        </p:txBody>
      </p:sp>
      <p:sp>
        <p:nvSpPr>
          <p:cNvPr id="143" name="CustomShape 7"/>
          <p:cNvSpPr/>
          <p:nvPr/>
        </p:nvSpPr>
        <p:spPr>
          <a:xfrm>
            <a:off x="3007800" y="4863600"/>
            <a:ext cx="3114720" cy="7002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gn="ctr">
              <a:lnSpc>
                <a:spcPct val="100000"/>
              </a:lnSpc>
            </a:pPr>
            <a:r>
              <a:rPr lang="en-US" sz="2000" b="0" strike="noStrike" spc="-1">
                <a:solidFill>
                  <a:srgbClr val="000000"/>
                </a:solidFill>
                <a:uFill>
                  <a:solidFill>
                    <a:srgbClr val="FFFFFF"/>
                  </a:solidFill>
                </a:uFill>
                <a:latin typeface="Luckiest Guy" charset="0"/>
                <a:ea typeface="Luckiest Guy" charset="0"/>
                <a:cs typeface="Luckiest Guy" charset="0"/>
              </a:rPr>
              <a:t>DNS</a:t>
            </a:r>
            <a:endParaRPr lang="en-US" sz="1800" b="0" strike="noStrike" spc="-1">
              <a:solidFill>
                <a:srgbClr val="000000"/>
              </a:solidFill>
              <a:uFill>
                <a:solidFill>
                  <a:srgbClr val="FFFFFF"/>
                </a:solidFill>
              </a:uFill>
              <a:latin typeface="Luckiest Guy" charset="0"/>
              <a:ea typeface="Luckiest Guy" charset="0"/>
              <a:cs typeface="Luckiest Guy" charset="0"/>
            </a:endParaRPr>
          </a:p>
          <a:p>
            <a:pPr algn="ctr">
              <a:lnSpc>
                <a:spcPct val="100000"/>
              </a:lnSpc>
            </a:pPr>
            <a:r>
              <a:rPr lang="en-US" sz="2000" b="0" strike="noStrike" spc="-1" dirty="0">
                <a:solidFill>
                  <a:srgbClr val="000000"/>
                </a:solidFill>
                <a:uFill>
                  <a:solidFill>
                    <a:srgbClr val="FFFFFF"/>
                  </a:solidFill>
                </a:uFill>
                <a:latin typeface="Luckiest Guy" charset="0"/>
                <a:ea typeface="Luckiest Guy" charset="0"/>
                <a:cs typeface="Luckiest Guy" charset="0"/>
              </a:rPr>
              <a:t>(Domain Name Server)</a:t>
            </a:r>
            <a:endParaRPr lang="en-US" sz="1800" b="0" strike="noStrike" spc="-1" dirty="0">
              <a:solidFill>
                <a:srgbClr val="000000"/>
              </a:solidFill>
              <a:uFill>
                <a:solidFill>
                  <a:srgbClr val="FFFFFF"/>
                </a:solidFill>
              </a:uFill>
              <a:latin typeface="Luckiest Guy" charset="0"/>
              <a:ea typeface="Luckiest Guy" charset="0"/>
              <a:cs typeface="Luckiest Guy" charset="0"/>
            </a:endParaRPr>
          </a:p>
        </p:txBody>
      </p:sp>
      <p:sp>
        <p:nvSpPr>
          <p:cNvPr id="144" name="CustomShape 8"/>
          <p:cNvSpPr/>
          <p:nvPr/>
        </p:nvSpPr>
        <p:spPr>
          <a:xfrm>
            <a:off x="7052040" y="4685400"/>
            <a:ext cx="1414135" cy="3952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r>
              <a:rPr lang="hr-HR" sz="2000">
                <a:latin typeface="Luckiest Guy" charset="0"/>
                <a:ea typeface="Luckiest Guy" charset="0"/>
                <a:cs typeface="Luckiest Guy" charset="0"/>
              </a:rPr>
              <a:t>37.59.18.181</a:t>
            </a:r>
          </a:p>
        </p:txBody>
      </p:sp>
      <p:pic>
        <p:nvPicPr>
          <p:cNvPr id="145" name="Picture 25"/>
          <p:cNvPicPr/>
          <p:nvPr/>
        </p:nvPicPr>
        <p:blipFill>
          <a:blip r:embed="rId7"/>
          <a:stretch/>
        </p:blipFill>
        <p:spPr>
          <a:xfrm>
            <a:off x="4443120" y="3269880"/>
            <a:ext cx="520200" cy="520200"/>
          </a:xfrm>
          <a:prstGeom prst="rect">
            <a:avLst/>
          </a:prstGeom>
          <a:ln>
            <a:noFill/>
          </a:ln>
        </p:spPr>
      </p:pic>
      <p:pic>
        <p:nvPicPr>
          <p:cNvPr id="146" name="Picture 26"/>
          <p:cNvPicPr/>
          <p:nvPr/>
        </p:nvPicPr>
        <p:blipFill>
          <a:blip r:embed="rId8"/>
          <a:stretch/>
        </p:blipFill>
        <p:spPr>
          <a:xfrm>
            <a:off x="1907280" y="3192480"/>
            <a:ext cx="680760" cy="680760"/>
          </a:xfrm>
          <a:prstGeom prst="rect">
            <a:avLst/>
          </a:prstGeom>
          <a:ln>
            <a:noFill/>
          </a:ln>
        </p:spPr>
      </p:pic>
      <p:pic>
        <p:nvPicPr>
          <p:cNvPr id="147" name="Picture 27"/>
          <p:cNvPicPr/>
          <p:nvPr/>
        </p:nvPicPr>
        <p:blipFill>
          <a:blip r:embed="rId9"/>
          <a:stretch/>
        </p:blipFill>
        <p:spPr>
          <a:xfrm>
            <a:off x="6442920" y="3192480"/>
            <a:ext cx="609120" cy="609120"/>
          </a:xfrm>
          <a:prstGeom prst="rect">
            <a:avLst/>
          </a:prstGeom>
          <a:ln>
            <a:noFill/>
          </a:ln>
        </p:spPr>
      </p:pic>
      <p:sp>
        <p:nvSpPr>
          <p:cNvPr id="19" name="CustomShape 8"/>
          <p:cNvSpPr/>
          <p:nvPr/>
        </p:nvSpPr>
        <p:spPr>
          <a:xfrm rot="16200000">
            <a:off x="-3155580" y="3444660"/>
            <a:ext cx="6568560" cy="2574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100" b="0" i="1" strike="noStrike" spc="-1">
                <a:solidFill>
                  <a:srgbClr val="D9D9D9"/>
                </a:solidFill>
                <a:uFill>
                  <a:solidFill>
                    <a:srgbClr val="FFFFFF"/>
                  </a:solidFill>
                </a:uFill>
                <a:latin typeface="Calibri"/>
              </a:rPr>
              <a:t>Advanced Network Game – © Securitymadein.lu – M. Farcot – Licensed Under CC BY SA 4.0</a:t>
            </a:r>
            <a:endParaRPr lang="en-US" sz="1800" b="0" strike="noStrike" spc="-1">
              <a:solidFill>
                <a:srgbClr val="000000"/>
              </a:solidFill>
              <a:uFill>
                <a:solidFill>
                  <a:srgbClr val="FFFFFF"/>
                </a:solidFill>
              </a:uFill>
              <a:latin typeface="Arial"/>
            </a:endParaRPr>
          </a:p>
        </p:txBody>
      </p:sp>
      <p:pic>
        <p:nvPicPr>
          <p:cNvPr id="20" name="Image 4"/>
          <p:cNvPicPr/>
          <p:nvPr/>
        </p:nvPicPr>
        <p:blipFill>
          <a:blip r:embed="rId10">
            <a:alphaModFix amt="24000"/>
          </a:blip>
          <a:stretch/>
        </p:blipFill>
        <p:spPr>
          <a:xfrm>
            <a:off x="8275680" y="71391"/>
            <a:ext cx="821520" cy="867600"/>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 name="TextShape 1"/>
          <p:cNvSpPr txBox="1"/>
          <p:nvPr/>
        </p:nvSpPr>
        <p:spPr>
          <a:xfrm>
            <a:off x="457200" y="274680"/>
            <a:ext cx="8229240" cy="1142640"/>
          </a:xfrm>
          <a:prstGeom prst="rect">
            <a:avLst/>
          </a:prstGeom>
          <a:noFill/>
          <a:ln>
            <a:noFill/>
          </a:ln>
        </p:spPr>
        <p:txBody>
          <a:bodyPr anchor="ctr"/>
          <a:lstStyle/>
          <a:p>
            <a:pPr>
              <a:lnSpc>
                <a:spcPct val="100000"/>
              </a:lnSpc>
            </a:pPr>
            <a:r>
              <a:rPr lang="en-US" sz="4400" b="0" strike="noStrike" spc="-1">
                <a:solidFill>
                  <a:srgbClr val="000000"/>
                </a:solidFill>
                <a:uFill>
                  <a:solidFill>
                    <a:srgbClr val="FFFFFF"/>
                  </a:solidFill>
                </a:uFill>
                <a:latin typeface="Luckiest Guy" charset="0"/>
                <a:ea typeface="Luckiest Guy" charset="0"/>
                <a:cs typeface="Luckiest Guy" charset="0"/>
              </a:rPr>
              <a:t>DNS = Domain Name Server</a:t>
            </a:r>
            <a:endParaRPr lang="en-US" sz="1800" b="0" strike="noStrike" spc="-1">
              <a:solidFill>
                <a:srgbClr val="000000"/>
              </a:solidFill>
              <a:uFill>
                <a:solidFill>
                  <a:srgbClr val="FFFFFF"/>
                </a:solidFill>
              </a:uFill>
              <a:latin typeface="Luckiest Guy" charset="0"/>
              <a:ea typeface="Luckiest Guy" charset="0"/>
              <a:cs typeface="Luckiest Guy" charset="0"/>
            </a:endParaRPr>
          </a:p>
        </p:txBody>
      </p:sp>
      <p:sp>
        <p:nvSpPr>
          <p:cNvPr id="151" name="CustomShape 2"/>
          <p:cNvSpPr/>
          <p:nvPr/>
        </p:nvSpPr>
        <p:spPr>
          <a:xfrm>
            <a:off x="-2008800" y="3832920"/>
            <a:ext cx="184320" cy="369000"/>
          </a:xfrm>
          <a:prstGeom prst="rect">
            <a:avLst/>
          </a:prstGeom>
          <a:noFill/>
          <a:ln>
            <a:noFill/>
          </a:ln>
        </p:spPr>
        <p:style>
          <a:lnRef idx="0">
            <a:scrgbClr r="0" g="0" b="0"/>
          </a:lnRef>
          <a:fillRef idx="0">
            <a:scrgbClr r="0" g="0" b="0"/>
          </a:fillRef>
          <a:effectRef idx="0">
            <a:scrgbClr r="0" g="0" b="0"/>
          </a:effectRef>
          <a:fontRef idx="minor"/>
        </p:style>
      </p:sp>
      <p:sp>
        <p:nvSpPr>
          <p:cNvPr id="7" name="CustomShape 8"/>
          <p:cNvSpPr/>
          <p:nvPr/>
        </p:nvSpPr>
        <p:spPr>
          <a:xfrm rot="16200000">
            <a:off x="-3155580" y="3444660"/>
            <a:ext cx="6568560" cy="2574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100" b="0" i="1" strike="noStrike" spc="-1">
                <a:solidFill>
                  <a:srgbClr val="D9D9D9"/>
                </a:solidFill>
                <a:uFill>
                  <a:solidFill>
                    <a:srgbClr val="FFFFFF"/>
                  </a:solidFill>
                </a:uFill>
                <a:latin typeface="Calibri"/>
              </a:rPr>
              <a:t>Advanced Network Game – © Securitymadein.lu – M. Farcot – Licensed Under CC BY SA 4.0</a:t>
            </a:r>
            <a:endParaRPr lang="en-US" sz="1800" b="0" strike="noStrike" spc="-1">
              <a:solidFill>
                <a:srgbClr val="000000"/>
              </a:solidFill>
              <a:uFill>
                <a:solidFill>
                  <a:srgbClr val="FFFFFF"/>
                </a:solidFill>
              </a:uFill>
              <a:latin typeface="Arial"/>
            </a:endParaRPr>
          </a:p>
        </p:txBody>
      </p:sp>
      <p:pic>
        <p:nvPicPr>
          <p:cNvPr id="8" name="Image 4"/>
          <p:cNvPicPr/>
          <p:nvPr/>
        </p:nvPicPr>
        <p:blipFill>
          <a:blip r:embed="rId3">
            <a:alphaModFix amt="24000"/>
          </a:blip>
          <a:stretch/>
        </p:blipFill>
        <p:spPr>
          <a:xfrm>
            <a:off x="8275680" y="71391"/>
            <a:ext cx="821520" cy="867600"/>
          </a:xfrm>
          <a:prstGeom prst="rect">
            <a:avLst/>
          </a:prstGeom>
          <a:ln>
            <a:noFill/>
          </a:ln>
        </p:spPr>
      </p:pic>
      <p:pic>
        <p:nvPicPr>
          <p:cNvPr id="2" name="Imag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90936" y="1417320"/>
            <a:ext cx="7353064" cy="5297680"/>
          </a:xfrm>
          <a:prstGeom prst="rect">
            <a:avLst/>
          </a:prstGeom>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 name="TextShape 1"/>
          <p:cNvSpPr txBox="1"/>
          <p:nvPr/>
        </p:nvSpPr>
        <p:spPr>
          <a:xfrm>
            <a:off x="457200" y="274680"/>
            <a:ext cx="8229240" cy="1724062"/>
          </a:xfrm>
          <a:prstGeom prst="rect">
            <a:avLst/>
          </a:prstGeom>
          <a:noFill/>
          <a:ln>
            <a:noFill/>
          </a:ln>
        </p:spPr>
        <p:txBody>
          <a:bodyPr anchor="ctr"/>
          <a:lstStyle/>
          <a:p>
            <a:pPr>
              <a:lnSpc>
                <a:spcPct val="100000"/>
              </a:lnSpc>
            </a:pPr>
            <a:r>
              <a:rPr lang="en-US" sz="4400" b="0" strike="noStrike" spc="-1" dirty="0">
                <a:solidFill>
                  <a:srgbClr val="000000"/>
                </a:solidFill>
                <a:uFill>
                  <a:solidFill>
                    <a:srgbClr val="FFFFFF"/>
                  </a:solidFill>
                </a:uFill>
                <a:latin typeface="Luckiest Guy" charset="0"/>
                <a:ea typeface="Luckiest Guy" charset="0"/>
                <a:cs typeface="Luckiest Guy" charset="0"/>
              </a:rPr>
              <a:t>Ping Game/ </a:t>
            </a:r>
            <a:r>
              <a:rPr lang="en-US" sz="4400" b="0" strike="noStrike" spc="-1" dirty="0" err="1">
                <a:solidFill>
                  <a:srgbClr val="000000"/>
                </a:solidFill>
                <a:uFill>
                  <a:solidFill>
                    <a:srgbClr val="FFFFFF"/>
                  </a:solidFill>
                </a:uFill>
                <a:latin typeface="Luckiest Guy" charset="0"/>
                <a:ea typeface="Luckiest Guy" charset="0"/>
                <a:cs typeface="Luckiest Guy" charset="0"/>
              </a:rPr>
              <a:t>Jeu</a:t>
            </a:r>
            <a:r>
              <a:rPr lang="en-US" sz="4400" b="0" strike="noStrike" spc="-1" dirty="0">
                <a:solidFill>
                  <a:srgbClr val="000000"/>
                </a:solidFill>
                <a:uFill>
                  <a:solidFill>
                    <a:srgbClr val="FFFFFF"/>
                  </a:solidFill>
                </a:uFill>
                <a:latin typeface="Luckiest Guy" charset="0"/>
                <a:ea typeface="Luckiest Guy" charset="0"/>
                <a:cs typeface="Luckiest Guy" charset="0"/>
              </a:rPr>
              <a:t> du Ping/ Ping-Spiel</a:t>
            </a:r>
            <a:endParaRPr lang="en-US" sz="1800" b="0" strike="noStrike" spc="-1" dirty="0">
              <a:solidFill>
                <a:srgbClr val="000000"/>
              </a:solidFill>
              <a:uFill>
                <a:solidFill>
                  <a:srgbClr val="FFFFFF"/>
                </a:solidFill>
              </a:uFill>
              <a:latin typeface="Luckiest Guy" charset="0"/>
              <a:ea typeface="Luckiest Guy" charset="0"/>
              <a:cs typeface="Luckiest Guy" charset="0"/>
            </a:endParaRPr>
          </a:p>
        </p:txBody>
      </p:sp>
      <p:sp>
        <p:nvSpPr>
          <p:cNvPr id="156" name="CustomShape 2"/>
          <p:cNvSpPr/>
          <p:nvPr/>
        </p:nvSpPr>
        <p:spPr>
          <a:xfrm>
            <a:off x="-2008800" y="3832920"/>
            <a:ext cx="184320" cy="369000"/>
          </a:xfrm>
          <a:prstGeom prst="rect">
            <a:avLst/>
          </a:prstGeom>
          <a:noFill/>
          <a:ln>
            <a:noFill/>
          </a:ln>
        </p:spPr>
        <p:style>
          <a:lnRef idx="0">
            <a:scrgbClr r="0" g="0" b="0"/>
          </a:lnRef>
          <a:fillRef idx="0">
            <a:scrgbClr r="0" g="0" b="0"/>
          </a:fillRef>
          <a:effectRef idx="0">
            <a:scrgbClr r="0" g="0" b="0"/>
          </a:effectRef>
          <a:fontRef idx="minor"/>
        </p:style>
      </p:sp>
      <p:pic>
        <p:nvPicPr>
          <p:cNvPr id="157" name="Picture 5"/>
          <p:cNvPicPr/>
          <p:nvPr/>
        </p:nvPicPr>
        <p:blipFill>
          <a:blip r:embed="rId3"/>
          <a:stretch/>
        </p:blipFill>
        <p:spPr>
          <a:xfrm>
            <a:off x="1847160" y="3087720"/>
            <a:ext cx="807840" cy="807840"/>
          </a:xfrm>
          <a:prstGeom prst="rect">
            <a:avLst/>
          </a:prstGeom>
          <a:ln>
            <a:noFill/>
          </a:ln>
        </p:spPr>
      </p:pic>
      <p:pic>
        <p:nvPicPr>
          <p:cNvPr id="158" name="Picture 7"/>
          <p:cNvPicPr/>
          <p:nvPr/>
        </p:nvPicPr>
        <p:blipFill>
          <a:blip r:embed="rId4"/>
          <a:stretch/>
        </p:blipFill>
        <p:spPr>
          <a:xfrm>
            <a:off x="207720" y="3301920"/>
            <a:ext cx="1639080" cy="1639080"/>
          </a:xfrm>
          <a:prstGeom prst="rect">
            <a:avLst/>
          </a:prstGeom>
          <a:ln>
            <a:noFill/>
          </a:ln>
        </p:spPr>
      </p:pic>
      <p:pic>
        <p:nvPicPr>
          <p:cNvPr id="159" name="Picture 8"/>
          <p:cNvPicPr/>
          <p:nvPr/>
        </p:nvPicPr>
        <p:blipFill>
          <a:blip r:embed="rId5"/>
          <a:stretch/>
        </p:blipFill>
        <p:spPr>
          <a:xfrm>
            <a:off x="6860734" y="4553563"/>
            <a:ext cx="1777680" cy="1777680"/>
          </a:xfrm>
          <a:prstGeom prst="rect">
            <a:avLst/>
          </a:prstGeom>
          <a:ln>
            <a:noFill/>
          </a:ln>
        </p:spPr>
      </p:pic>
      <p:pic>
        <p:nvPicPr>
          <p:cNvPr id="160" name="Picture 9"/>
          <p:cNvPicPr/>
          <p:nvPr/>
        </p:nvPicPr>
        <p:blipFill>
          <a:blip r:embed="rId6"/>
          <a:stretch/>
        </p:blipFill>
        <p:spPr>
          <a:xfrm>
            <a:off x="6862680" y="1725660"/>
            <a:ext cx="1823760" cy="1823760"/>
          </a:xfrm>
          <a:prstGeom prst="rect">
            <a:avLst/>
          </a:prstGeom>
          <a:ln>
            <a:noFill/>
          </a:ln>
        </p:spPr>
      </p:pic>
      <p:sp>
        <p:nvSpPr>
          <p:cNvPr id="161" name="CustomShape 3"/>
          <p:cNvSpPr/>
          <p:nvPr/>
        </p:nvSpPr>
        <p:spPr>
          <a:xfrm>
            <a:off x="2055240" y="3994560"/>
            <a:ext cx="3740400" cy="369000"/>
          </a:xfrm>
          <a:prstGeom prst="rightArrow">
            <a:avLst>
              <a:gd name="adj1" fmla="val 50000"/>
              <a:gd name="adj2" fmla="val 50000"/>
            </a:avLst>
          </a:prstGeom>
          <a:gradFill>
            <a:gsLst>
              <a:gs pos="0">
                <a:srgbClr val="3E7FCC"/>
              </a:gs>
              <a:gs pos="100000">
                <a:srgbClr val="A4C1FF"/>
              </a:gs>
            </a:gsLst>
            <a:lin ang="16200000"/>
          </a:gradFill>
          <a:ln w="9360">
            <a:solidFill>
              <a:srgbClr val="4A7EBB"/>
            </a:solidFill>
            <a:round/>
          </a:ln>
          <a:effectLst>
            <a:outerShdw dist="23040" dir="5400000">
              <a:srgbClr val="000000">
                <a:alpha val="35000"/>
              </a:srgbClr>
            </a:outerShdw>
          </a:effectLst>
        </p:spPr>
        <p:style>
          <a:lnRef idx="0">
            <a:scrgbClr r="0" g="0" b="0"/>
          </a:lnRef>
          <a:fillRef idx="0">
            <a:scrgbClr r="0" g="0" b="0"/>
          </a:fillRef>
          <a:effectRef idx="0">
            <a:scrgbClr r="0" g="0" b="0"/>
          </a:effectRef>
          <a:fontRef idx="minor"/>
        </p:style>
      </p:sp>
      <p:sp>
        <p:nvSpPr>
          <p:cNvPr id="162" name="CustomShape 4"/>
          <p:cNvSpPr/>
          <p:nvPr/>
        </p:nvSpPr>
        <p:spPr>
          <a:xfrm rot="10800000">
            <a:off x="2022616" y="5100098"/>
            <a:ext cx="3773024" cy="465861"/>
          </a:xfrm>
          <a:prstGeom prst="rightArrow">
            <a:avLst>
              <a:gd name="adj1" fmla="val 50000"/>
              <a:gd name="adj2" fmla="val 50000"/>
            </a:avLst>
          </a:prstGeom>
          <a:solidFill>
            <a:srgbClr val="77933C"/>
          </a:solidFill>
          <a:ln w="9360">
            <a:solidFill>
              <a:srgbClr val="4A7EBB"/>
            </a:solidFill>
            <a:round/>
          </a:ln>
          <a:effectLst>
            <a:outerShdw dist="23040" dir="5400000">
              <a:srgbClr val="000000">
                <a:alpha val="35000"/>
              </a:srgbClr>
            </a:outerShdw>
          </a:effectLst>
        </p:spPr>
        <p:style>
          <a:lnRef idx="0">
            <a:scrgbClr r="0" g="0" b="0"/>
          </a:lnRef>
          <a:fillRef idx="0">
            <a:scrgbClr r="0" g="0" b="0"/>
          </a:fillRef>
          <a:effectRef idx="0">
            <a:scrgbClr r="0" g="0" b="0"/>
          </a:effectRef>
          <a:fontRef idx="minor"/>
        </p:style>
      </p:sp>
      <p:sp>
        <p:nvSpPr>
          <p:cNvPr id="163" name="CustomShape 5"/>
          <p:cNvSpPr/>
          <p:nvPr/>
        </p:nvSpPr>
        <p:spPr>
          <a:xfrm rot="10800000">
            <a:off x="6336934" y="2333627"/>
            <a:ext cx="523800" cy="346320"/>
          </a:xfrm>
          <a:prstGeom prst="rightArrow">
            <a:avLst>
              <a:gd name="adj1" fmla="val 50000"/>
              <a:gd name="adj2" fmla="val 50000"/>
            </a:avLst>
          </a:prstGeom>
          <a:solidFill>
            <a:srgbClr val="800000"/>
          </a:solidFill>
          <a:ln w="9360">
            <a:solidFill>
              <a:srgbClr val="4A7EBB"/>
            </a:solidFill>
            <a:round/>
          </a:ln>
          <a:effectLst>
            <a:outerShdw dist="23040" dir="5400000">
              <a:srgbClr val="000000">
                <a:alpha val="35000"/>
              </a:srgbClr>
            </a:outerShdw>
          </a:effectLst>
        </p:spPr>
        <p:style>
          <a:lnRef idx="0">
            <a:scrgbClr r="0" g="0" b="0"/>
          </a:lnRef>
          <a:fillRef idx="0">
            <a:scrgbClr r="0" g="0" b="0"/>
          </a:fillRef>
          <a:effectRef idx="0">
            <a:scrgbClr r="0" g="0" b="0"/>
          </a:effectRef>
          <a:fontRef idx="minor"/>
        </p:style>
      </p:sp>
      <p:pic>
        <p:nvPicPr>
          <p:cNvPr id="164" name="Picture 12"/>
          <p:cNvPicPr/>
          <p:nvPr/>
        </p:nvPicPr>
        <p:blipFill>
          <a:blip r:embed="rId7"/>
          <a:stretch/>
        </p:blipFill>
        <p:spPr>
          <a:xfrm>
            <a:off x="5460480" y="2105820"/>
            <a:ext cx="704520" cy="704520"/>
          </a:xfrm>
          <a:prstGeom prst="rect">
            <a:avLst/>
          </a:prstGeom>
          <a:ln>
            <a:noFill/>
          </a:ln>
        </p:spPr>
      </p:pic>
      <p:sp>
        <p:nvSpPr>
          <p:cNvPr id="165" name="CustomShape 6"/>
          <p:cNvSpPr/>
          <p:nvPr/>
        </p:nvSpPr>
        <p:spPr>
          <a:xfrm>
            <a:off x="3036240" y="3584520"/>
            <a:ext cx="1539000" cy="871808"/>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3200" b="1" strike="noStrike" spc="-1">
                <a:solidFill>
                  <a:srgbClr val="000000"/>
                </a:solidFill>
                <a:uFill>
                  <a:solidFill>
                    <a:srgbClr val="FFFFFF"/>
                  </a:solidFill>
                </a:uFill>
                <a:latin typeface="Luckiest Guy" charset="0"/>
                <a:ea typeface="Luckiest Guy" charset="0"/>
                <a:cs typeface="Luckiest Guy" charset="0"/>
              </a:rPr>
              <a:t>PING?</a:t>
            </a:r>
            <a:endParaRPr lang="en-US" sz="1800" b="0" strike="noStrike" spc="-1">
              <a:solidFill>
                <a:srgbClr val="000000"/>
              </a:solidFill>
              <a:uFill>
                <a:solidFill>
                  <a:srgbClr val="FFFFFF"/>
                </a:solidFill>
              </a:uFill>
              <a:latin typeface="Luckiest Guy" charset="0"/>
              <a:ea typeface="Luckiest Guy" charset="0"/>
              <a:cs typeface="Luckiest Guy" charset="0"/>
            </a:endParaRPr>
          </a:p>
        </p:txBody>
      </p:sp>
      <p:sp>
        <p:nvSpPr>
          <p:cNvPr id="166" name="CustomShape 7"/>
          <p:cNvSpPr/>
          <p:nvPr/>
        </p:nvSpPr>
        <p:spPr>
          <a:xfrm>
            <a:off x="1224000" y="5006499"/>
            <a:ext cx="1027080" cy="871808"/>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3200" b="1" strike="noStrike" spc="-1" dirty="0">
                <a:solidFill>
                  <a:srgbClr val="000000"/>
                </a:solidFill>
                <a:uFill>
                  <a:solidFill>
                    <a:srgbClr val="FFFFFF"/>
                  </a:solidFill>
                </a:uFill>
                <a:latin typeface="Luckiest Guy" charset="0"/>
                <a:ea typeface="Luckiest Guy" charset="0"/>
                <a:cs typeface="Luckiest Guy" charset="0"/>
              </a:rPr>
              <a:t>OK!</a:t>
            </a:r>
            <a:endParaRPr lang="en-US" sz="1800" b="0" strike="noStrike" spc="-1" dirty="0">
              <a:solidFill>
                <a:srgbClr val="000000"/>
              </a:solidFill>
              <a:uFill>
                <a:solidFill>
                  <a:srgbClr val="FFFFFF"/>
                </a:solidFill>
              </a:uFill>
              <a:latin typeface="Luckiest Guy" charset="0"/>
              <a:ea typeface="Luckiest Guy" charset="0"/>
              <a:cs typeface="Luckiest Guy" charset="0"/>
            </a:endParaRPr>
          </a:p>
        </p:txBody>
      </p:sp>
      <p:sp>
        <p:nvSpPr>
          <p:cNvPr id="16" name="CustomShape 8"/>
          <p:cNvSpPr/>
          <p:nvPr/>
        </p:nvSpPr>
        <p:spPr>
          <a:xfrm rot="16200000">
            <a:off x="-3155580" y="3444660"/>
            <a:ext cx="6568560" cy="2574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100" b="0" i="1" strike="noStrike" spc="-1">
                <a:solidFill>
                  <a:srgbClr val="D9D9D9"/>
                </a:solidFill>
                <a:uFill>
                  <a:solidFill>
                    <a:srgbClr val="FFFFFF"/>
                  </a:solidFill>
                </a:uFill>
                <a:latin typeface="Calibri"/>
              </a:rPr>
              <a:t>Advanced Network Game – © Securitymadein.lu – M. Farcot – Licensed Under CC BY SA 4.0</a:t>
            </a:r>
            <a:endParaRPr lang="en-US" sz="1800" b="0" strike="noStrike" spc="-1">
              <a:solidFill>
                <a:srgbClr val="000000"/>
              </a:solidFill>
              <a:uFill>
                <a:solidFill>
                  <a:srgbClr val="FFFFFF"/>
                </a:solidFill>
              </a:uFill>
              <a:latin typeface="Arial"/>
            </a:endParaRPr>
          </a:p>
        </p:txBody>
      </p:sp>
      <p:pic>
        <p:nvPicPr>
          <p:cNvPr id="17" name="Image 4"/>
          <p:cNvPicPr/>
          <p:nvPr/>
        </p:nvPicPr>
        <p:blipFill>
          <a:blip r:embed="rId8">
            <a:alphaModFix amt="24000"/>
          </a:blip>
          <a:stretch/>
        </p:blipFill>
        <p:spPr>
          <a:xfrm>
            <a:off x="8275680" y="71391"/>
            <a:ext cx="821520" cy="867600"/>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 name="TextShape 1"/>
          <p:cNvSpPr txBox="1"/>
          <p:nvPr/>
        </p:nvSpPr>
        <p:spPr>
          <a:xfrm>
            <a:off x="457200" y="274679"/>
            <a:ext cx="8229240" cy="1497849"/>
          </a:xfrm>
          <a:prstGeom prst="rect">
            <a:avLst/>
          </a:prstGeom>
          <a:noFill/>
          <a:ln>
            <a:noFill/>
          </a:ln>
        </p:spPr>
        <p:txBody>
          <a:bodyPr anchor="ctr"/>
          <a:lstStyle/>
          <a:p>
            <a:pPr>
              <a:lnSpc>
                <a:spcPct val="100000"/>
              </a:lnSpc>
            </a:pPr>
            <a:r>
              <a:rPr lang="en-US" sz="4400" b="0" strike="noStrike" spc="-1">
                <a:solidFill>
                  <a:srgbClr val="000000"/>
                </a:solidFill>
                <a:uFill>
                  <a:solidFill>
                    <a:srgbClr val="FFFFFF"/>
                  </a:solidFill>
                </a:uFill>
                <a:latin typeface="Luckiest Guy" charset="0"/>
                <a:ea typeface="Luckiest Guy" charset="0"/>
                <a:cs typeface="Luckiest Guy" charset="0"/>
              </a:rPr>
              <a:t>Ping Game/ Jeu du Ping/ Ping-Spiel</a:t>
            </a:r>
            <a:endParaRPr lang="en-US" sz="1800" b="0" strike="noStrike" spc="-1">
              <a:solidFill>
                <a:srgbClr val="000000"/>
              </a:solidFill>
              <a:uFill>
                <a:solidFill>
                  <a:srgbClr val="FFFFFF"/>
                </a:solidFill>
              </a:uFill>
              <a:latin typeface="Luckiest Guy" charset="0"/>
              <a:ea typeface="Luckiest Guy" charset="0"/>
              <a:cs typeface="Luckiest Guy" charset="0"/>
            </a:endParaRPr>
          </a:p>
        </p:txBody>
      </p:sp>
      <p:sp>
        <p:nvSpPr>
          <p:cNvPr id="170" name="CustomShape 2"/>
          <p:cNvSpPr/>
          <p:nvPr/>
        </p:nvSpPr>
        <p:spPr>
          <a:xfrm>
            <a:off x="-2008800" y="3832920"/>
            <a:ext cx="184320" cy="369000"/>
          </a:xfrm>
          <a:prstGeom prst="rect">
            <a:avLst/>
          </a:prstGeom>
          <a:noFill/>
          <a:ln>
            <a:noFill/>
          </a:ln>
        </p:spPr>
        <p:style>
          <a:lnRef idx="0">
            <a:scrgbClr r="0" g="0" b="0"/>
          </a:lnRef>
          <a:fillRef idx="0">
            <a:scrgbClr r="0" g="0" b="0"/>
          </a:fillRef>
          <a:effectRef idx="0">
            <a:scrgbClr r="0" g="0" b="0"/>
          </a:effectRef>
          <a:fontRef idx="minor"/>
        </p:style>
      </p:sp>
      <p:sp>
        <p:nvSpPr>
          <p:cNvPr id="7" name="CustomShape 8"/>
          <p:cNvSpPr/>
          <p:nvPr/>
        </p:nvSpPr>
        <p:spPr>
          <a:xfrm rot="16200000">
            <a:off x="-3155580" y="3444660"/>
            <a:ext cx="6568560" cy="2574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100" b="0" i="1" strike="noStrike" spc="-1">
                <a:solidFill>
                  <a:srgbClr val="D9D9D9"/>
                </a:solidFill>
                <a:uFill>
                  <a:solidFill>
                    <a:srgbClr val="FFFFFF"/>
                  </a:solidFill>
                </a:uFill>
                <a:latin typeface="Calibri"/>
              </a:rPr>
              <a:t>Advanced Network Game – © Securitymadein.lu – M. Farcot – Licensed Under CC BY SA 4.0</a:t>
            </a:r>
            <a:endParaRPr lang="en-US" sz="1800" b="0" strike="noStrike" spc="-1">
              <a:solidFill>
                <a:srgbClr val="000000"/>
              </a:solidFill>
              <a:uFill>
                <a:solidFill>
                  <a:srgbClr val="FFFFFF"/>
                </a:solidFill>
              </a:uFill>
              <a:latin typeface="Arial"/>
            </a:endParaRPr>
          </a:p>
        </p:txBody>
      </p:sp>
      <p:pic>
        <p:nvPicPr>
          <p:cNvPr id="2" name="Imag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4496" y="1368580"/>
            <a:ext cx="7353064" cy="5297680"/>
          </a:xfrm>
          <a:prstGeom prst="rect">
            <a:avLst/>
          </a:prstGeom>
        </p:spPr>
      </p:pic>
      <p:pic>
        <p:nvPicPr>
          <p:cNvPr id="8" name="Image 4"/>
          <p:cNvPicPr/>
          <p:nvPr/>
        </p:nvPicPr>
        <p:blipFill>
          <a:blip r:embed="rId4">
            <a:alphaModFix amt="24000"/>
          </a:blip>
          <a:stretch/>
        </p:blipFill>
        <p:spPr>
          <a:xfrm>
            <a:off x="8275680" y="71391"/>
            <a:ext cx="821520" cy="867600"/>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 name="TextShape 1"/>
          <p:cNvSpPr txBox="1"/>
          <p:nvPr/>
        </p:nvSpPr>
        <p:spPr>
          <a:xfrm>
            <a:off x="457200" y="274679"/>
            <a:ext cx="8229240" cy="1497849"/>
          </a:xfrm>
          <a:prstGeom prst="rect">
            <a:avLst/>
          </a:prstGeom>
          <a:noFill/>
          <a:ln>
            <a:noFill/>
          </a:ln>
        </p:spPr>
        <p:txBody>
          <a:bodyPr anchor="ctr"/>
          <a:lstStyle/>
          <a:p>
            <a:pPr>
              <a:lnSpc>
                <a:spcPct val="100000"/>
              </a:lnSpc>
            </a:pPr>
            <a:r>
              <a:rPr lang="en-US" sz="4400" b="0" strike="noStrike" spc="-1" dirty="0">
                <a:solidFill>
                  <a:srgbClr val="000000"/>
                </a:solidFill>
                <a:uFill>
                  <a:solidFill>
                    <a:srgbClr val="FFFFFF"/>
                  </a:solidFill>
                </a:uFill>
                <a:latin typeface="Luckiest Guy" charset="0"/>
                <a:ea typeface="Luckiest Guy" charset="0"/>
                <a:cs typeface="Luckiest Guy" charset="0"/>
              </a:rPr>
              <a:t>Ping Game/ </a:t>
            </a:r>
            <a:r>
              <a:rPr lang="en-US" sz="4400" b="0" strike="noStrike" spc="-1" dirty="0" err="1">
                <a:solidFill>
                  <a:srgbClr val="000000"/>
                </a:solidFill>
                <a:uFill>
                  <a:solidFill>
                    <a:srgbClr val="FFFFFF"/>
                  </a:solidFill>
                </a:uFill>
                <a:latin typeface="Luckiest Guy" charset="0"/>
                <a:ea typeface="Luckiest Guy" charset="0"/>
                <a:cs typeface="Luckiest Guy" charset="0"/>
              </a:rPr>
              <a:t>Jeu</a:t>
            </a:r>
            <a:r>
              <a:rPr lang="en-US" sz="4400" b="0" strike="noStrike" spc="-1" dirty="0">
                <a:solidFill>
                  <a:srgbClr val="000000"/>
                </a:solidFill>
                <a:uFill>
                  <a:solidFill>
                    <a:srgbClr val="FFFFFF"/>
                  </a:solidFill>
                </a:uFill>
                <a:latin typeface="Luckiest Guy" charset="0"/>
                <a:ea typeface="Luckiest Guy" charset="0"/>
                <a:cs typeface="Luckiest Guy" charset="0"/>
              </a:rPr>
              <a:t> du Ping/ Ping-Spiel</a:t>
            </a:r>
            <a:endParaRPr lang="en-US" sz="1800" b="0" strike="noStrike" spc="-1" dirty="0">
              <a:solidFill>
                <a:srgbClr val="000000"/>
              </a:solidFill>
              <a:uFill>
                <a:solidFill>
                  <a:srgbClr val="FFFFFF"/>
                </a:solidFill>
              </a:uFill>
              <a:latin typeface="Luckiest Guy" charset="0"/>
              <a:ea typeface="Luckiest Guy" charset="0"/>
              <a:cs typeface="Luckiest Guy" charset="0"/>
            </a:endParaRPr>
          </a:p>
        </p:txBody>
      </p:sp>
      <p:sp>
        <p:nvSpPr>
          <p:cNvPr id="170" name="CustomShape 2"/>
          <p:cNvSpPr/>
          <p:nvPr/>
        </p:nvSpPr>
        <p:spPr>
          <a:xfrm>
            <a:off x="-2008800" y="3832920"/>
            <a:ext cx="184320" cy="369000"/>
          </a:xfrm>
          <a:prstGeom prst="rect">
            <a:avLst/>
          </a:prstGeom>
          <a:noFill/>
          <a:ln>
            <a:noFill/>
          </a:ln>
        </p:spPr>
        <p:style>
          <a:lnRef idx="0">
            <a:scrgbClr r="0" g="0" b="0"/>
          </a:lnRef>
          <a:fillRef idx="0">
            <a:scrgbClr r="0" g="0" b="0"/>
          </a:fillRef>
          <a:effectRef idx="0">
            <a:scrgbClr r="0" g="0" b="0"/>
          </a:effectRef>
          <a:fontRef idx="minor"/>
        </p:style>
      </p:sp>
      <p:sp>
        <p:nvSpPr>
          <p:cNvPr id="7" name="CustomShape 8"/>
          <p:cNvSpPr/>
          <p:nvPr/>
        </p:nvSpPr>
        <p:spPr>
          <a:xfrm rot="16200000">
            <a:off x="-3155580" y="3444660"/>
            <a:ext cx="6568560" cy="2574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100" b="0" i="1" strike="noStrike" spc="-1">
                <a:solidFill>
                  <a:srgbClr val="D9D9D9"/>
                </a:solidFill>
                <a:uFill>
                  <a:solidFill>
                    <a:srgbClr val="FFFFFF"/>
                  </a:solidFill>
                </a:uFill>
                <a:latin typeface="Calibri"/>
              </a:rPr>
              <a:t>Advanced Network Game – © Securitymadein.lu – M. Farcot – Licensed Under CC BY SA 4.0</a:t>
            </a:r>
            <a:endParaRPr lang="en-US" sz="1800" b="0" strike="noStrike" spc="-1">
              <a:solidFill>
                <a:srgbClr val="000000"/>
              </a:solidFill>
              <a:uFill>
                <a:solidFill>
                  <a:srgbClr val="FFFFFF"/>
                </a:solidFill>
              </a:uFill>
              <a:latin typeface="Arial"/>
            </a:endParaRPr>
          </a:p>
        </p:txBody>
      </p:sp>
      <p:pic>
        <p:nvPicPr>
          <p:cNvPr id="3" name="Image 2"/>
          <p:cNvPicPr>
            <a:picLocks noChangeAspect="1"/>
          </p:cNvPicPr>
          <p:nvPr/>
        </p:nvPicPr>
        <p:blipFill>
          <a:blip r:embed="rId3"/>
          <a:stretch>
            <a:fillRect/>
          </a:stretch>
        </p:blipFill>
        <p:spPr>
          <a:xfrm>
            <a:off x="1633426" y="1772528"/>
            <a:ext cx="7066073" cy="3967872"/>
          </a:xfrm>
          <a:prstGeom prst="rect">
            <a:avLst/>
          </a:prstGeom>
        </p:spPr>
      </p:pic>
      <p:sp>
        <p:nvSpPr>
          <p:cNvPr id="4" name="Rectangle 3"/>
          <p:cNvSpPr/>
          <p:nvPr/>
        </p:nvSpPr>
        <p:spPr>
          <a:xfrm>
            <a:off x="280483" y="6025993"/>
            <a:ext cx="8863517" cy="584775"/>
          </a:xfrm>
          <a:prstGeom prst="rect">
            <a:avLst/>
          </a:prstGeom>
        </p:spPr>
        <p:txBody>
          <a:bodyPr wrap="none">
            <a:spAutoFit/>
          </a:bodyPr>
          <a:lstStyle/>
          <a:p>
            <a:r>
              <a:rPr lang="en-US" sz="3200" spc="-1" dirty="0" smtClean="0">
                <a:solidFill>
                  <a:srgbClr val="000000"/>
                </a:solidFill>
                <a:uFill>
                  <a:solidFill>
                    <a:srgbClr val="FFFFFF"/>
                  </a:solidFill>
                </a:uFill>
                <a:latin typeface="Luckiest Guy" charset="0"/>
                <a:ea typeface="Luckiest Guy" charset="0"/>
                <a:cs typeface="Luckiest Guy" charset="0"/>
              </a:rPr>
              <a:t>In </a:t>
            </a:r>
            <a:r>
              <a:rPr lang="en-US" sz="3200" spc="-1" dirty="0" err="1" smtClean="0">
                <a:solidFill>
                  <a:srgbClr val="000000"/>
                </a:solidFill>
                <a:uFill>
                  <a:solidFill>
                    <a:srgbClr val="FFFFFF"/>
                  </a:solidFill>
                </a:uFill>
                <a:latin typeface="Luckiest Guy" charset="0"/>
                <a:ea typeface="Luckiest Guy" charset="0"/>
                <a:cs typeface="Luckiest Guy" charset="0"/>
              </a:rPr>
              <a:t>Fortnite</a:t>
            </a:r>
            <a:r>
              <a:rPr lang="en-US" sz="3200" spc="-1" dirty="0" smtClean="0">
                <a:solidFill>
                  <a:srgbClr val="000000"/>
                </a:solidFill>
                <a:uFill>
                  <a:solidFill>
                    <a:srgbClr val="FFFFFF"/>
                  </a:solidFill>
                </a:uFill>
                <a:latin typeface="Luckiest Guy" charset="0"/>
                <a:ea typeface="Luckiest Guy" charset="0"/>
                <a:cs typeface="Luckiest Guy" charset="0"/>
              </a:rPr>
              <a:t>, low latency (Ping) is essential</a:t>
            </a:r>
            <a:endParaRPr lang="fr-FR" sz="3200" dirty="0"/>
          </a:p>
        </p:txBody>
      </p:sp>
      <p:pic>
        <p:nvPicPr>
          <p:cNvPr id="9" name="Image 4"/>
          <p:cNvPicPr/>
          <p:nvPr/>
        </p:nvPicPr>
        <p:blipFill>
          <a:blip r:embed="rId4">
            <a:alphaModFix amt="24000"/>
          </a:blip>
          <a:stretch/>
        </p:blipFill>
        <p:spPr>
          <a:xfrm>
            <a:off x="8275680" y="71391"/>
            <a:ext cx="821520" cy="867600"/>
          </a:xfrm>
          <a:prstGeom prst="rect">
            <a:avLst/>
          </a:prstGeom>
          <a:ln>
            <a:noFill/>
          </a:ln>
        </p:spPr>
      </p:pic>
    </p:spTree>
    <p:extLst>
      <p:ext uri="{BB962C8B-B14F-4D97-AF65-F5344CB8AC3E}">
        <p14:creationId xmlns:p14="http://schemas.microsoft.com/office/powerpoint/2010/main" val="916575741"/>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 name="TextShape 1"/>
          <p:cNvSpPr txBox="1"/>
          <p:nvPr/>
        </p:nvSpPr>
        <p:spPr>
          <a:xfrm>
            <a:off x="457200" y="274680"/>
            <a:ext cx="8229240" cy="1142640"/>
          </a:xfrm>
          <a:prstGeom prst="rect">
            <a:avLst/>
          </a:prstGeom>
          <a:noFill/>
          <a:ln>
            <a:noFill/>
          </a:ln>
        </p:spPr>
        <p:txBody>
          <a:bodyPr anchor="ctr"/>
          <a:lstStyle/>
          <a:p>
            <a:pPr>
              <a:lnSpc>
                <a:spcPct val="100000"/>
              </a:lnSpc>
            </a:pPr>
            <a:r>
              <a:rPr lang="en-US" sz="4400" b="0" strike="noStrike" spc="-1">
                <a:solidFill>
                  <a:srgbClr val="000000"/>
                </a:solidFill>
                <a:uFill>
                  <a:solidFill>
                    <a:srgbClr val="FFFFFF"/>
                  </a:solidFill>
                </a:uFill>
                <a:latin typeface="Luckiest Guy" charset="0"/>
                <a:ea typeface="Luckiest Guy" charset="0"/>
                <a:cs typeface="Luckiest Guy" charset="0"/>
              </a:rPr>
              <a:t>HTTP/HTTPS</a:t>
            </a:r>
            <a:endParaRPr lang="en-US" sz="1800" b="0" strike="noStrike" spc="-1">
              <a:solidFill>
                <a:srgbClr val="000000"/>
              </a:solidFill>
              <a:uFill>
                <a:solidFill>
                  <a:srgbClr val="FFFFFF"/>
                </a:solidFill>
              </a:uFill>
              <a:latin typeface="Luckiest Guy" charset="0"/>
              <a:ea typeface="Luckiest Guy" charset="0"/>
              <a:cs typeface="Luckiest Guy" charset="0"/>
            </a:endParaRPr>
          </a:p>
        </p:txBody>
      </p:sp>
      <p:pic>
        <p:nvPicPr>
          <p:cNvPr id="177" name="Image 25"/>
          <p:cNvPicPr/>
          <p:nvPr/>
        </p:nvPicPr>
        <p:blipFill>
          <a:blip r:embed="rId3"/>
          <a:stretch/>
        </p:blipFill>
        <p:spPr>
          <a:xfrm>
            <a:off x="3852360" y="3218040"/>
            <a:ext cx="5291280" cy="3639600"/>
          </a:xfrm>
          <a:prstGeom prst="rect">
            <a:avLst/>
          </a:prstGeom>
          <a:ln>
            <a:noFill/>
          </a:ln>
        </p:spPr>
      </p:pic>
      <p:sp>
        <p:nvSpPr>
          <p:cNvPr id="6" name="CustomShape 8"/>
          <p:cNvSpPr/>
          <p:nvPr/>
        </p:nvSpPr>
        <p:spPr>
          <a:xfrm rot="16200000">
            <a:off x="-3155580" y="3444660"/>
            <a:ext cx="6568560" cy="2574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100" b="0" i="1" strike="noStrike" spc="-1">
                <a:solidFill>
                  <a:srgbClr val="D9D9D9"/>
                </a:solidFill>
                <a:uFill>
                  <a:solidFill>
                    <a:srgbClr val="FFFFFF"/>
                  </a:solidFill>
                </a:uFill>
                <a:latin typeface="Calibri"/>
              </a:rPr>
              <a:t>Advanced Network Game – © Securitymadein.lu – M. Farcot – Licensed Under CC BY SA 4.0</a:t>
            </a:r>
            <a:endParaRPr lang="en-US" sz="1800" b="0" strike="noStrike" spc="-1">
              <a:solidFill>
                <a:srgbClr val="000000"/>
              </a:solidFill>
              <a:uFill>
                <a:solidFill>
                  <a:srgbClr val="FFFFFF"/>
                </a:solidFill>
              </a:uFill>
              <a:latin typeface="Arial"/>
            </a:endParaRPr>
          </a:p>
        </p:txBody>
      </p:sp>
      <p:pic>
        <p:nvPicPr>
          <p:cNvPr id="7" name="Image 4"/>
          <p:cNvPicPr/>
          <p:nvPr/>
        </p:nvPicPr>
        <p:blipFill>
          <a:blip r:embed="rId4">
            <a:alphaModFix amt="24000"/>
          </a:blip>
          <a:stretch/>
        </p:blipFill>
        <p:spPr>
          <a:xfrm>
            <a:off x="8275680" y="71391"/>
            <a:ext cx="821520" cy="867600"/>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8" name="Picture 6"/>
          <p:cNvPicPr/>
          <p:nvPr/>
        </p:nvPicPr>
        <p:blipFill>
          <a:blip r:embed="rId3"/>
          <a:stretch/>
        </p:blipFill>
        <p:spPr>
          <a:xfrm>
            <a:off x="390600" y="1450800"/>
            <a:ext cx="4732200" cy="1306080"/>
          </a:xfrm>
          <a:prstGeom prst="rect">
            <a:avLst/>
          </a:prstGeom>
          <a:ln w="88920">
            <a:solidFill>
              <a:srgbClr val="FFFFFF"/>
            </a:solidFill>
            <a:miter/>
          </a:ln>
          <a:effectLst>
            <a:outerShdw dist="18000" dir="5400000">
              <a:srgbClr val="000000">
                <a:alpha val="40000"/>
              </a:srgbClr>
            </a:outerShdw>
          </a:effectLst>
        </p:spPr>
      </p:pic>
      <p:sp>
        <p:nvSpPr>
          <p:cNvPr id="179" name="TextShape 1"/>
          <p:cNvSpPr txBox="1"/>
          <p:nvPr/>
        </p:nvSpPr>
        <p:spPr>
          <a:xfrm>
            <a:off x="457200" y="274680"/>
            <a:ext cx="8229240" cy="1142640"/>
          </a:xfrm>
          <a:prstGeom prst="rect">
            <a:avLst/>
          </a:prstGeom>
          <a:noFill/>
          <a:ln>
            <a:noFill/>
          </a:ln>
        </p:spPr>
        <p:txBody>
          <a:bodyPr anchor="ctr"/>
          <a:lstStyle/>
          <a:p>
            <a:pPr>
              <a:lnSpc>
                <a:spcPct val="100000"/>
              </a:lnSpc>
            </a:pPr>
            <a:r>
              <a:rPr lang="en-US" sz="4400" b="0" strike="noStrike" spc="-1">
                <a:solidFill>
                  <a:srgbClr val="000000"/>
                </a:solidFill>
                <a:uFill>
                  <a:solidFill>
                    <a:srgbClr val="FFFFFF"/>
                  </a:solidFill>
                </a:uFill>
                <a:latin typeface="Luckiest Guy" charset="0"/>
                <a:ea typeface="Luckiest Guy" charset="0"/>
                <a:cs typeface="Luckiest Guy" charset="0"/>
              </a:rPr>
              <a:t>HTTP/HTTPS</a:t>
            </a:r>
            <a:endParaRPr lang="en-US" sz="1800" b="0" strike="noStrike" spc="-1">
              <a:solidFill>
                <a:srgbClr val="000000"/>
              </a:solidFill>
              <a:uFill>
                <a:solidFill>
                  <a:srgbClr val="FFFFFF"/>
                </a:solidFill>
              </a:uFill>
              <a:latin typeface="Luckiest Guy" charset="0"/>
              <a:ea typeface="Luckiest Guy" charset="0"/>
              <a:cs typeface="Luckiest Guy" charset="0"/>
            </a:endParaRPr>
          </a:p>
        </p:txBody>
      </p:sp>
      <p:pic>
        <p:nvPicPr>
          <p:cNvPr id="180" name="Picture 3"/>
          <p:cNvPicPr/>
          <p:nvPr/>
        </p:nvPicPr>
        <p:blipFill>
          <a:blip r:embed="rId4"/>
          <a:stretch/>
        </p:blipFill>
        <p:spPr>
          <a:xfrm>
            <a:off x="390600" y="4349880"/>
            <a:ext cx="5246280" cy="1341720"/>
          </a:xfrm>
          <a:prstGeom prst="rect">
            <a:avLst/>
          </a:prstGeom>
          <a:ln w="88920">
            <a:solidFill>
              <a:srgbClr val="FFFFFF"/>
            </a:solidFill>
            <a:miter/>
          </a:ln>
          <a:effectLst>
            <a:outerShdw dist="18000" dir="5400000">
              <a:srgbClr val="000000">
                <a:alpha val="40000"/>
              </a:srgbClr>
            </a:outerShdw>
          </a:effectLst>
        </p:spPr>
      </p:pic>
      <p:sp>
        <p:nvSpPr>
          <p:cNvPr id="181" name="CustomShape 2"/>
          <p:cNvSpPr/>
          <p:nvPr/>
        </p:nvSpPr>
        <p:spPr>
          <a:xfrm>
            <a:off x="1755000" y="4419360"/>
            <a:ext cx="1523520" cy="937440"/>
          </a:xfrm>
          <a:prstGeom prst="rect">
            <a:avLst/>
          </a:prstGeom>
          <a:noFill/>
          <a:ln w="28440">
            <a:solidFill>
              <a:srgbClr val="800000"/>
            </a:solidFill>
            <a:round/>
          </a:ln>
          <a:effectLst>
            <a:outerShdw dist="23040" dir="5400000">
              <a:srgbClr val="000000">
                <a:alpha val="35000"/>
              </a:srgbClr>
            </a:outerShdw>
          </a:effectLst>
        </p:spPr>
        <p:style>
          <a:lnRef idx="0">
            <a:scrgbClr r="0" g="0" b="0"/>
          </a:lnRef>
          <a:fillRef idx="0">
            <a:scrgbClr r="0" g="0" b="0"/>
          </a:fillRef>
          <a:effectRef idx="0">
            <a:scrgbClr r="0" g="0" b="0"/>
          </a:effectRef>
          <a:fontRef idx="minor"/>
        </p:style>
      </p:sp>
      <p:pic>
        <p:nvPicPr>
          <p:cNvPr id="182" name="Picture 15"/>
          <p:cNvPicPr/>
          <p:nvPr/>
        </p:nvPicPr>
        <p:blipFill>
          <a:blip r:embed="rId5"/>
          <a:stretch/>
        </p:blipFill>
        <p:spPr>
          <a:xfrm>
            <a:off x="6577200" y="911160"/>
            <a:ext cx="1869480" cy="1869480"/>
          </a:xfrm>
          <a:prstGeom prst="rect">
            <a:avLst/>
          </a:prstGeom>
          <a:ln>
            <a:noFill/>
          </a:ln>
        </p:spPr>
      </p:pic>
      <p:pic>
        <p:nvPicPr>
          <p:cNvPr id="183" name="Picture 16"/>
          <p:cNvPicPr/>
          <p:nvPr/>
        </p:nvPicPr>
        <p:blipFill>
          <a:blip r:embed="rId6"/>
          <a:stretch/>
        </p:blipFill>
        <p:spPr>
          <a:xfrm>
            <a:off x="6903720" y="3831480"/>
            <a:ext cx="1823760" cy="1823760"/>
          </a:xfrm>
          <a:prstGeom prst="rect">
            <a:avLst/>
          </a:prstGeom>
          <a:ln>
            <a:noFill/>
          </a:ln>
        </p:spPr>
      </p:pic>
      <p:sp>
        <p:nvSpPr>
          <p:cNvPr id="184" name="CustomShape 3"/>
          <p:cNvSpPr/>
          <p:nvPr/>
        </p:nvSpPr>
        <p:spPr>
          <a:xfrm>
            <a:off x="5911200" y="4825800"/>
            <a:ext cx="905400" cy="530640"/>
          </a:xfrm>
          <a:prstGeom prst="rightArrow">
            <a:avLst>
              <a:gd name="adj1" fmla="val 50000"/>
              <a:gd name="adj2" fmla="val 50000"/>
            </a:avLst>
          </a:prstGeom>
          <a:gradFill>
            <a:gsLst>
              <a:gs pos="0">
                <a:srgbClr val="3E7FCC"/>
              </a:gs>
              <a:gs pos="100000">
                <a:srgbClr val="A4C1FF"/>
              </a:gs>
            </a:gsLst>
            <a:lin ang="16200000"/>
          </a:gradFill>
          <a:ln w="9360">
            <a:solidFill>
              <a:srgbClr val="4A7EBB"/>
            </a:solidFill>
            <a:round/>
          </a:ln>
          <a:effectLst>
            <a:outerShdw dist="23040" dir="5400000">
              <a:srgbClr val="000000">
                <a:alpha val="35000"/>
              </a:srgbClr>
            </a:outerShdw>
          </a:effectLst>
        </p:spPr>
        <p:style>
          <a:lnRef idx="0">
            <a:scrgbClr r="0" g="0" b="0"/>
          </a:lnRef>
          <a:fillRef idx="0">
            <a:scrgbClr r="0" g="0" b="0"/>
          </a:fillRef>
          <a:effectRef idx="0">
            <a:scrgbClr r="0" g="0" b="0"/>
          </a:effectRef>
          <a:fontRef idx="minor"/>
        </p:style>
      </p:sp>
      <p:sp>
        <p:nvSpPr>
          <p:cNvPr id="185" name="CustomShape 4"/>
          <p:cNvSpPr/>
          <p:nvPr/>
        </p:nvSpPr>
        <p:spPr>
          <a:xfrm>
            <a:off x="5469480" y="1794960"/>
            <a:ext cx="905400" cy="530640"/>
          </a:xfrm>
          <a:prstGeom prst="rightArrow">
            <a:avLst>
              <a:gd name="adj1" fmla="val 50000"/>
              <a:gd name="adj2" fmla="val 50000"/>
            </a:avLst>
          </a:prstGeom>
          <a:gradFill>
            <a:gsLst>
              <a:gs pos="0">
                <a:srgbClr val="3E7FCC"/>
              </a:gs>
              <a:gs pos="100000">
                <a:srgbClr val="A4C1FF"/>
              </a:gs>
            </a:gsLst>
            <a:lin ang="16200000"/>
          </a:gradFill>
          <a:ln w="9360">
            <a:solidFill>
              <a:srgbClr val="4A7EBB"/>
            </a:solidFill>
            <a:round/>
          </a:ln>
          <a:effectLst>
            <a:outerShdw dist="23040" dir="5400000">
              <a:srgbClr val="000000">
                <a:alpha val="35000"/>
              </a:srgbClr>
            </a:outerShdw>
          </a:effectLst>
        </p:spPr>
        <p:style>
          <a:lnRef idx="0">
            <a:scrgbClr r="0" g="0" b="0"/>
          </a:lnRef>
          <a:fillRef idx="0">
            <a:scrgbClr r="0" g="0" b="0"/>
          </a:fillRef>
          <a:effectRef idx="0">
            <a:scrgbClr r="0" g="0" b="0"/>
          </a:effectRef>
          <a:fontRef idx="minor"/>
        </p:style>
      </p:sp>
      <p:pic>
        <p:nvPicPr>
          <p:cNvPr id="186" name="Picture 18"/>
          <p:cNvPicPr/>
          <p:nvPr/>
        </p:nvPicPr>
        <p:blipFill>
          <a:blip r:embed="rId7"/>
          <a:stretch/>
        </p:blipFill>
        <p:spPr>
          <a:xfrm>
            <a:off x="7491600" y="2104920"/>
            <a:ext cx="1176840" cy="1176840"/>
          </a:xfrm>
          <a:prstGeom prst="rect">
            <a:avLst/>
          </a:prstGeom>
          <a:ln>
            <a:noFill/>
          </a:ln>
        </p:spPr>
      </p:pic>
      <p:pic>
        <p:nvPicPr>
          <p:cNvPr id="187" name="Picture 22"/>
          <p:cNvPicPr/>
          <p:nvPr/>
        </p:nvPicPr>
        <p:blipFill>
          <a:blip r:embed="rId7"/>
          <a:stretch/>
        </p:blipFill>
        <p:spPr>
          <a:xfrm>
            <a:off x="7668000" y="5321520"/>
            <a:ext cx="1176840" cy="1176840"/>
          </a:xfrm>
          <a:prstGeom prst="rect">
            <a:avLst/>
          </a:prstGeom>
          <a:ln>
            <a:noFill/>
          </a:ln>
        </p:spPr>
      </p:pic>
      <p:sp>
        <p:nvSpPr>
          <p:cNvPr id="188" name="CustomShape 5"/>
          <p:cNvSpPr/>
          <p:nvPr/>
        </p:nvSpPr>
        <p:spPr>
          <a:xfrm>
            <a:off x="8424360" y="1406880"/>
            <a:ext cx="638280" cy="10047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6000" b="0" strike="noStrike" spc="-1">
                <a:solidFill>
                  <a:srgbClr val="77933C"/>
                </a:solidFill>
                <a:uFill>
                  <a:solidFill>
                    <a:srgbClr val="FFFFFF"/>
                  </a:solidFill>
                </a:uFill>
                <a:latin typeface="Wingdings"/>
                <a:ea typeface="Wingdings"/>
              </a:rPr>
              <a:t></a:t>
            </a:r>
            <a:endParaRPr lang="en-US" sz="1800" b="0" strike="noStrike" spc="-1">
              <a:solidFill>
                <a:srgbClr val="000000"/>
              </a:solidFill>
              <a:uFill>
                <a:solidFill>
                  <a:srgbClr val="FFFFFF"/>
                </a:solidFill>
              </a:uFill>
              <a:latin typeface="Arial"/>
            </a:endParaRPr>
          </a:p>
        </p:txBody>
      </p:sp>
      <p:sp>
        <p:nvSpPr>
          <p:cNvPr id="189" name="CustomShape 6"/>
          <p:cNvSpPr/>
          <p:nvPr/>
        </p:nvSpPr>
        <p:spPr>
          <a:xfrm>
            <a:off x="8504280" y="4543560"/>
            <a:ext cx="638280" cy="10047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6000" b="0" strike="noStrike" spc="-1">
                <a:solidFill>
                  <a:srgbClr val="632523"/>
                </a:solidFill>
                <a:uFill>
                  <a:solidFill>
                    <a:srgbClr val="FFFFFF"/>
                  </a:solidFill>
                </a:uFill>
                <a:latin typeface="Wingdings"/>
                <a:ea typeface="Wingdings"/>
              </a:rPr>
              <a:t></a:t>
            </a:r>
            <a:endParaRPr lang="en-US" sz="1800" b="0" strike="noStrike" spc="-1">
              <a:solidFill>
                <a:srgbClr val="000000"/>
              </a:solidFill>
              <a:uFill>
                <a:solidFill>
                  <a:srgbClr val="FFFFFF"/>
                </a:solidFill>
              </a:uFill>
              <a:latin typeface="Arial"/>
            </a:endParaRPr>
          </a:p>
        </p:txBody>
      </p:sp>
      <p:sp>
        <p:nvSpPr>
          <p:cNvPr id="16" name="CustomShape 8"/>
          <p:cNvSpPr/>
          <p:nvPr/>
        </p:nvSpPr>
        <p:spPr>
          <a:xfrm rot="16200000">
            <a:off x="-3155580" y="3444660"/>
            <a:ext cx="6568560" cy="2574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100" b="0" i="1" strike="noStrike" spc="-1">
                <a:solidFill>
                  <a:srgbClr val="D9D9D9"/>
                </a:solidFill>
                <a:uFill>
                  <a:solidFill>
                    <a:srgbClr val="FFFFFF"/>
                  </a:solidFill>
                </a:uFill>
                <a:latin typeface="Calibri"/>
              </a:rPr>
              <a:t>Advanced Network Game – © Securitymadein.lu – M. Farcot – Licensed Under CC BY SA 4.0</a:t>
            </a:r>
            <a:endParaRPr lang="en-US" sz="1800" b="0" strike="noStrike" spc="-1">
              <a:solidFill>
                <a:srgbClr val="000000"/>
              </a:solidFill>
              <a:uFill>
                <a:solidFill>
                  <a:srgbClr val="FFFFFF"/>
                </a:solidFill>
              </a:uFill>
              <a:latin typeface="Arial"/>
            </a:endParaRPr>
          </a:p>
        </p:txBody>
      </p:sp>
      <p:pic>
        <p:nvPicPr>
          <p:cNvPr id="17" name="Image 4"/>
          <p:cNvPicPr/>
          <p:nvPr/>
        </p:nvPicPr>
        <p:blipFill>
          <a:blip r:embed="rId8">
            <a:alphaModFix amt="24000"/>
          </a:blip>
          <a:stretch/>
        </p:blipFill>
        <p:spPr>
          <a:xfrm>
            <a:off x="8275680" y="71391"/>
            <a:ext cx="821520" cy="867600"/>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 name="TextShape 1"/>
          <p:cNvSpPr txBox="1"/>
          <p:nvPr/>
        </p:nvSpPr>
        <p:spPr>
          <a:xfrm>
            <a:off x="457200" y="274680"/>
            <a:ext cx="8229240" cy="1142640"/>
          </a:xfrm>
          <a:prstGeom prst="rect">
            <a:avLst/>
          </a:prstGeom>
          <a:noFill/>
          <a:ln>
            <a:noFill/>
          </a:ln>
        </p:spPr>
        <p:txBody>
          <a:bodyPr anchor="ctr"/>
          <a:lstStyle/>
          <a:p>
            <a:pPr>
              <a:lnSpc>
                <a:spcPct val="100000"/>
              </a:lnSpc>
            </a:pPr>
            <a:r>
              <a:rPr lang="en-US" sz="4400" b="0" strike="noStrike" spc="-1">
                <a:solidFill>
                  <a:srgbClr val="000000"/>
                </a:solidFill>
                <a:uFill>
                  <a:solidFill>
                    <a:srgbClr val="FFFFFF"/>
                  </a:solidFill>
                </a:uFill>
                <a:latin typeface="Luckiest Guy" charset="0"/>
                <a:ea typeface="Luckiest Guy" charset="0"/>
                <a:cs typeface="Luckiest Guy" charset="0"/>
              </a:rPr>
              <a:t>Spoof Game/ </a:t>
            </a:r>
            <a:r>
              <a:rPr lang="en-US" sz="4400" b="0" strike="noStrike" spc="-1" dirty="0" err="1">
                <a:solidFill>
                  <a:srgbClr val="000000"/>
                </a:solidFill>
                <a:uFill>
                  <a:solidFill>
                    <a:srgbClr val="FFFFFF"/>
                  </a:solidFill>
                </a:uFill>
                <a:latin typeface="Luckiest Guy" charset="0"/>
                <a:ea typeface="Luckiest Guy" charset="0"/>
                <a:cs typeface="Luckiest Guy" charset="0"/>
              </a:rPr>
              <a:t>Jeu</a:t>
            </a:r>
            <a:r>
              <a:rPr lang="en-US" sz="4400" b="0" strike="noStrike" spc="-1" dirty="0">
                <a:solidFill>
                  <a:srgbClr val="000000"/>
                </a:solidFill>
                <a:uFill>
                  <a:solidFill>
                    <a:srgbClr val="FFFFFF"/>
                  </a:solidFill>
                </a:uFill>
                <a:latin typeface="Luckiest Guy" charset="0"/>
                <a:ea typeface="Luckiest Guy" charset="0"/>
                <a:cs typeface="Luckiest Guy" charset="0"/>
              </a:rPr>
              <a:t> du Spoof/ Spoof-Spiel</a:t>
            </a:r>
            <a:endParaRPr lang="en-US" sz="1800" b="0" strike="noStrike" spc="-1" dirty="0">
              <a:solidFill>
                <a:srgbClr val="000000"/>
              </a:solidFill>
              <a:uFill>
                <a:solidFill>
                  <a:srgbClr val="FFFFFF"/>
                </a:solidFill>
              </a:uFill>
              <a:latin typeface="Luckiest Guy" charset="0"/>
              <a:ea typeface="Luckiest Guy" charset="0"/>
              <a:cs typeface="Luckiest Guy" charset="0"/>
            </a:endParaRPr>
          </a:p>
        </p:txBody>
      </p:sp>
      <p:pic>
        <p:nvPicPr>
          <p:cNvPr id="193" name="Picture 3"/>
          <p:cNvPicPr/>
          <p:nvPr/>
        </p:nvPicPr>
        <p:blipFill>
          <a:blip r:embed="rId3"/>
          <a:stretch/>
        </p:blipFill>
        <p:spPr>
          <a:xfrm>
            <a:off x="3186720" y="2792160"/>
            <a:ext cx="1213920" cy="1213920"/>
          </a:xfrm>
          <a:prstGeom prst="rect">
            <a:avLst/>
          </a:prstGeom>
          <a:ln>
            <a:noFill/>
          </a:ln>
        </p:spPr>
      </p:pic>
      <p:pic>
        <p:nvPicPr>
          <p:cNvPr id="194" name="Picture 4"/>
          <p:cNvPicPr/>
          <p:nvPr/>
        </p:nvPicPr>
        <p:blipFill>
          <a:blip r:embed="rId4"/>
          <a:stretch/>
        </p:blipFill>
        <p:spPr>
          <a:xfrm>
            <a:off x="646560" y="2769840"/>
            <a:ext cx="1247400" cy="1247400"/>
          </a:xfrm>
          <a:prstGeom prst="rect">
            <a:avLst/>
          </a:prstGeom>
          <a:ln>
            <a:noFill/>
          </a:ln>
        </p:spPr>
      </p:pic>
      <p:pic>
        <p:nvPicPr>
          <p:cNvPr id="195" name="Picture 5"/>
          <p:cNvPicPr/>
          <p:nvPr/>
        </p:nvPicPr>
        <p:blipFill>
          <a:blip r:embed="rId5"/>
          <a:stretch/>
        </p:blipFill>
        <p:spPr>
          <a:xfrm>
            <a:off x="5437440" y="3026160"/>
            <a:ext cx="857520" cy="857520"/>
          </a:xfrm>
          <a:prstGeom prst="rect">
            <a:avLst/>
          </a:prstGeom>
          <a:ln>
            <a:noFill/>
          </a:ln>
        </p:spPr>
      </p:pic>
      <p:pic>
        <p:nvPicPr>
          <p:cNvPr id="196" name="Picture 6"/>
          <p:cNvPicPr/>
          <p:nvPr/>
        </p:nvPicPr>
        <p:blipFill>
          <a:blip r:embed="rId6"/>
          <a:stretch/>
        </p:blipFill>
        <p:spPr>
          <a:xfrm>
            <a:off x="4064040" y="3549600"/>
            <a:ext cx="456480" cy="456480"/>
          </a:xfrm>
          <a:prstGeom prst="rect">
            <a:avLst/>
          </a:prstGeom>
          <a:ln>
            <a:noFill/>
          </a:ln>
        </p:spPr>
      </p:pic>
      <p:pic>
        <p:nvPicPr>
          <p:cNvPr id="197" name="Picture 7"/>
          <p:cNvPicPr/>
          <p:nvPr/>
        </p:nvPicPr>
        <p:blipFill>
          <a:blip r:embed="rId7"/>
          <a:stretch/>
        </p:blipFill>
        <p:spPr>
          <a:xfrm>
            <a:off x="1482120" y="3761280"/>
            <a:ext cx="768240" cy="768240"/>
          </a:xfrm>
          <a:prstGeom prst="rect">
            <a:avLst/>
          </a:prstGeom>
          <a:ln>
            <a:noFill/>
          </a:ln>
        </p:spPr>
      </p:pic>
      <p:pic>
        <p:nvPicPr>
          <p:cNvPr id="198" name="Picture 8"/>
          <p:cNvPicPr/>
          <p:nvPr/>
        </p:nvPicPr>
        <p:blipFill>
          <a:blip r:embed="rId7"/>
          <a:stretch/>
        </p:blipFill>
        <p:spPr>
          <a:xfrm>
            <a:off x="2826720" y="3724560"/>
            <a:ext cx="768240" cy="768240"/>
          </a:xfrm>
          <a:prstGeom prst="rect">
            <a:avLst/>
          </a:prstGeom>
          <a:ln>
            <a:noFill/>
          </a:ln>
        </p:spPr>
      </p:pic>
      <p:pic>
        <p:nvPicPr>
          <p:cNvPr id="199" name="Picture 9"/>
          <p:cNvPicPr/>
          <p:nvPr/>
        </p:nvPicPr>
        <p:blipFill>
          <a:blip r:embed="rId7"/>
          <a:stretch/>
        </p:blipFill>
        <p:spPr>
          <a:xfrm>
            <a:off x="5018040" y="3754440"/>
            <a:ext cx="768240" cy="768240"/>
          </a:xfrm>
          <a:prstGeom prst="rect">
            <a:avLst/>
          </a:prstGeom>
          <a:ln>
            <a:noFill/>
          </a:ln>
        </p:spPr>
      </p:pic>
      <p:pic>
        <p:nvPicPr>
          <p:cNvPr id="200" name="Picture 10"/>
          <p:cNvPicPr/>
          <p:nvPr/>
        </p:nvPicPr>
        <p:blipFill>
          <a:blip r:embed="rId6"/>
          <a:stretch/>
        </p:blipFill>
        <p:spPr>
          <a:xfrm>
            <a:off x="5163480" y="3980520"/>
            <a:ext cx="456480" cy="456480"/>
          </a:xfrm>
          <a:prstGeom prst="rect">
            <a:avLst/>
          </a:prstGeom>
          <a:ln>
            <a:noFill/>
          </a:ln>
        </p:spPr>
      </p:pic>
      <p:pic>
        <p:nvPicPr>
          <p:cNvPr id="201" name="Picture 11"/>
          <p:cNvPicPr/>
          <p:nvPr/>
        </p:nvPicPr>
        <p:blipFill>
          <a:blip r:embed="rId4"/>
          <a:stretch/>
        </p:blipFill>
        <p:spPr>
          <a:xfrm>
            <a:off x="6971040" y="2810880"/>
            <a:ext cx="1247400" cy="1247400"/>
          </a:xfrm>
          <a:prstGeom prst="rect">
            <a:avLst/>
          </a:prstGeom>
          <a:ln>
            <a:noFill/>
          </a:ln>
        </p:spPr>
      </p:pic>
      <p:pic>
        <p:nvPicPr>
          <p:cNvPr id="202" name="Picture 12"/>
          <p:cNvPicPr/>
          <p:nvPr/>
        </p:nvPicPr>
        <p:blipFill>
          <a:blip r:embed="rId7"/>
          <a:stretch/>
        </p:blipFill>
        <p:spPr>
          <a:xfrm>
            <a:off x="7844400" y="3773160"/>
            <a:ext cx="768240" cy="768240"/>
          </a:xfrm>
          <a:prstGeom prst="rect">
            <a:avLst/>
          </a:prstGeom>
          <a:ln>
            <a:noFill/>
          </a:ln>
        </p:spPr>
      </p:pic>
      <p:pic>
        <p:nvPicPr>
          <p:cNvPr id="203" name="Picture 13"/>
          <p:cNvPicPr/>
          <p:nvPr/>
        </p:nvPicPr>
        <p:blipFill>
          <a:blip r:embed="rId8"/>
          <a:stretch/>
        </p:blipFill>
        <p:spPr>
          <a:xfrm>
            <a:off x="7989840" y="3999240"/>
            <a:ext cx="456480" cy="456480"/>
          </a:xfrm>
          <a:prstGeom prst="rect">
            <a:avLst/>
          </a:prstGeom>
          <a:ln>
            <a:noFill/>
          </a:ln>
        </p:spPr>
      </p:pic>
      <p:pic>
        <p:nvPicPr>
          <p:cNvPr id="204" name="Picture 14"/>
          <p:cNvPicPr/>
          <p:nvPr/>
        </p:nvPicPr>
        <p:blipFill>
          <a:blip r:embed="rId9"/>
          <a:stretch/>
        </p:blipFill>
        <p:spPr>
          <a:xfrm>
            <a:off x="457200" y="3895200"/>
            <a:ext cx="601200" cy="601200"/>
          </a:xfrm>
          <a:prstGeom prst="rect">
            <a:avLst/>
          </a:prstGeom>
          <a:ln>
            <a:noFill/>
          </a:ln>
        </p:spPr>
      </p:pic>
      <p:pic>
        <p:nvPicPr>
          <p:cNvPr id="205" name="Picture 15"/>
          <p:cNvPicPr/>
          <p:nvPr/>
        </p:nvPicPr>
        <p:blipFill>
          <a:blip r:embed="rId9"/>
          <a:stretch/>
        </p:blipFill>
        <p:spPr>
          <a:xfrm>
            <a:off x="6770520" y="3902760"/>
            <a:ext cx="601200" cy="601200"/>
          </a:xfrm>
          <a:prstGeom prst="rect">
            <a:avLst/>
          </a:prstGeom>
          <a:ln>
            <a:noFill/>
          </a:ln>
        </p:spPr>
      </p:pic>
      <p:sp>
        <p:nvSpPr>
          <p:cNvPr id="206" name="CustomShape 2"/>
          <p:cNvSpPr/>
          <p:nvPr/>
        </p:nvSpPr>
        <p:spPr>
          <a:xfrm>
            <a:off x="7620840" y="3650040"/>
            <a:ext cx="501120" cy="77760"/>
          </a:xfrm>
          <a:prstGeom prst="rect">
            <a:avLst/>
          </a:prstGeom>
          <a:solidFill>
            <a:srgbClr val="FFFFFF"/>
          </a:solidFill>
          <a:ln w="9360">
            <a:solidFill>
              <a:srgbClr val="FFFFFF"/>
            </a:solidFill>
            <a:round/>
          </a:ln>
          <a:effectLst>
            <a:outerShdw dist="23040" dir="5400000">
              <a:srgbClr val="000000">
                <a:alpha val="35000"/>
              </a:srgbClr>
            </a:outerShdw>
          </a:effectLst>
        </p:spPr>
        <p:style>
          <a:lnRef idx="0">
            <a:scrgbClr r="0" g="0" b="0"/>
          </a:lnRef>
          <a:fillRef idx="0">
            <a:scrgbClr r="0" g="0" b="0"/>
          </a:fillRef>
          <a:effectRef idx="0">
            <a:scrgbClr r="0" g="0" b="0"/>
          </a:effectRef>
          <a:fontRef idx="minor"/>
        </p:style>
      </p:sp>
      <p:sp>
        <p:nvSpPr>
          <p:cNvPr id="207" name="CustomShape 3"/>
          <p:cNvSpPr/>
          <p:nvPr/>
        </p:nvSpPr>
        <p:spPr>
          <a:xfrm>
            <a:off x="7721280" y="3661200"/>
            <a:ext cx="77760" cy="55440"/>
          </a:xfrm>
          <a:prstGeom prst="ellipse">
            <a:avLst/>
          </a:prstGeom>
          <a:solidFill>
            <a:srgbClr val="000000"/>
          </a:solidFill>
          <a:ln w="9360">
            <a:solidFill>
              <a:srgbClr val="FFFFFF"/>
            </a:solidFill>
            <a:round/>
          </a:ln>
          <a:effectLst>
            <a:outerShdw dist="23040" dir="5400000">
              <a:srgbClr val="000000">
                <a:alpha val="35000"/>
              </a:srgbClr>
            </a:outerShdw>
          </a:effectLst>
        </p:spPr>
        <p:style>
          <a:lnRef idx="0">
            <a:scrgbClr r="0" g="0" b="0"/>
          </a:lnRef>
          <a:fillRef idx="0">
            <a:scrgbClr r="0" g="0" b="0"/>
          </a:fillRef>
          <a:effectRef idx="0">
            <a:scrgbClr r="0" g="0" b="0"/>
          </a:effectRef>
          <a:fontRef idx="minor"/>
        </p:style>
      </p:sp>
      <p:sp>
        <p:nvSpPr>
          <p:cNvPr id="208" name="CustomShape 4"/>
          <p:cNvSpPr/>
          <p:nvPr/>
        </p:nvSpPr>
        <p:spPr>
          <a:xfrm>
            <a:off x="2377080" y="3026160"/>
            <a:ext cx="300600" cy="1013400"/>
          </a:xfrm>
          <a:prstGeom prst="rightArrow">
            <a:avLst>
              <a:gd name="adj1" fmla="val 50000"/>
              <a:gd name="adj2" fmla="val 50000"/>
            </a:avLst>
          </a:prstGeom>
          <a:gradFill>
            <a:gsLst>
              <a:gs pos="0">
                <a:srgbClr val="3E7FCC"/>
              </a:gs>
              <a:gs pos="100000">
                <a:srgbClr val="A4C1FF"/>
              </a:gs>
            </a:gsLst>
            <a:lin ang="16200000"/>
          </a:gradFill>
          <a:ln w="9360">
            <a:solidFill>
              <a:srgbClr val="4A7EBB"/>
            </a:solidFill>
            <a:round/>
          </a:ln>
          <a:effectLst>
            <a:outerShdw dist="23040" dir="5400000">
              <a:srgbClr val="000000">
                <a:alpha val="35000"/>
              </a:srgbClr>
            </a:outerShdw>
          </a:effectLst>
        </p:spPr>
        <p:style>
          <a:lnRef idx="0">
            <a:scrgbClr r="0" g="0" b="0"/>
          </a:lnRef>
          <a:fillRef idx="0">
            <a:scrgbClr r="0" g="0" b="0"/>
          </a:fillRef>
          <a:effectRef idx="0">
            <a:scrgbClr r="0" g="0" b="0"/>
          </a:effectRef>
          <a:fontRef idx="minor"/>
        </p:style>
      </p:sp>
      <p:sp>
        <p:nvSpPr>
          <p:cNvPr id="209" name="CustomShape 5"/>
          <p:cNvSpPr/>
          <p:nvPr/>
        </p:nvSpPr>
        <p:spPr>
          <a:xfrm>
            <a:off x="4717080" y="3043800"/>
            <a:ext cx="300600" cy="1013400"/>
          </a:xfrm>
          <a:prstGeom prst="rightArrow">
            <a:avLst>
              <a:gd name="adj1" fmla="val 50000"/>
              <a:gd name="adj2" fmla="val 50000"/>
            </a:avLst>
          </a:prstGeom>
          <a:gradFill>
            <a:gsLst>
              <a:gs pos="0">
                <a:srgbClr val="3E7FCC"/>
              </a:gs>
              <a:gs pos="100000">
                <a:srgbClr val="A4C1FF"/>
              </a:gs>
            </a:gsLst>
            <a:lin ang="16200000"/>
          </a:gradFill>
          <a:ln w="9360">
            <a:solidFill>
              <a:srgbClr val="4A7EBB"/>
            </a:solidFill>
            <a:round/>
          </a:ln>
          <a:effectLst>
            <a:outerShdw dist="23040" dir="5400000">
              <a:srgbClr val="000000">
                <a:alpha val="35000"/>
              </a:srgbClr>
            </a:outerShdw>
          </a:effectLst>
        </p:spPr>
        <p:style>
          <a:lnRef idx="0">
            <a:scrgbClr r="0" g="0" b="0"/>
          </a:lnRef>
          <a:fillRef idx="0">
            <a:scrgbClr r="0" g="0" b="0"/>
          </a:fillRef>
          <a:effectRef idx="0">
            <a:scrgbClr r="0" g="0" b="0"/>
          </a:effectRef>
          <a:fontRef idx="minor"/>
        </p:style>
      </p:sp>
      <p:sp>
        <p:nvSpPr>
          <p:cNvPr id="210" name="CustomShape 6"/>
          <p:cNvSpPr/>
          <p:nvPr/>
        </p:nvSpPr>
        <p:spPr>
          <a:xfrm>
            <a:off x="6427440" y="3021480"/>
            <a:ext cx="300600" cy="1013400"/>
          </a:xfrm>
          <a:prstGeom prst="rightArrow">
            <a:avLst>
              <a:gd name="adj1" fmla="val 50000"/>
              <a:gd name="adj2" fmla="val 50000"/>
            </a:avLst>
          </a:prstGeom>
          <a:gradFill>
            <a:gsLst>
              <a:gs pos="0">
                <a:srgbClr val="3E7FCC"/>
              </a:gs>
              <a:gs pos="100000">
                <a:srgbClr val="A4C1FF"/>
              </a:gs>
            </a:gsLst>
            <a:lin ang="16200000"/>
          </a:gradFill>
          <a:ln w="9360">
            <a:solidFill>
              <a:srgbClr val="4A7EBB"/>
            </a:solidFill>
            <a:round/>
          </a:ln>
          <a:effectLst>
            <a:outerShdw dist="23040" dir="5400000">
              <a:srgbClr val="000000">
                <a:alpha val="35000"/>
              </a:srgbClr>
            </a:outerShdw>
          </a:effectLst>
        </p:spPr>
        <p:style>
          <a:lnRef idx="0">
            <a:scrgbClr r="0" g="0" b="0"/>
          </a:lnRef>
          <a:fillRef idx="0">
            <a:scrgbClr r="0" g="0" b="0"/>
          </a:fillRef>
          <a:effectRef idx="0">
            <a:scrgbClr r="0" g="0" b="0"/>
          </a:effectRef>
          <a:fontRef idx="minor"/>
        </p:style>
      </p:sp>
      <p:sp>
        <p:nvSpPr>
          <p:cNvPr id="23" name="CustomShape 8"/>
          <p:cNvSpPr/>
          <p:nvPr/>
        </p:nvSpPr>
        <p:spPr>
          <a:xfrm rot="16200000">
            <a:off x="-3155580" y="3444660"/>
            <a:ext cx="6568560" cy="2574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100" b="0" i="1" strike="noStrike" spc="-1">
                <a:solidFill>
                  <a:srgbClr val="D9D9D9"/>
                </a:solidFill>
                <a:uFill>
                  <a:solidFill>
                    <a:srgbClr val="FFFFFF"/>
                  </a:solidFill>
                </a:uFill>
                <a:latin typeface="Calibri"/>
              </a:rPr>
              <a:t>Advanced Network Game – © Securitymadein.lu – M. Farcot – Licensed Under CC BY SA 4.0</a:t>
            </a:r>
            <a:endParaRPr lang="en-US" sz="1800" b="0" strike="noStrike" spc="-1">
              <a:solidFill>
                <a:srgbClr val="000000"/>
              </a:solidFill>
              <a:uFill>
                <a:solidFill>
                  <a:srgbClr val="FFFFFF"/>
                </a:solidFill>
              </a:uFill>
              <a:latin typeface="Arial"/>
            </a:endParaRPr>
          </a:p>
        </p:txBody>
      </p:sp>
      <p:pic>
        <p:nvPicPr>
          <p:cNvPr id="24" name="Image 4"/>
          <p:cNvPicPr/>
          <p:nvPr/>
        </p:nvPicPr>
        <p:blipFill>
          <a:blip r:embed="rId10">
            <a:alphaModFix amt="24000"/>
          </a:blip>
          <a:stretch/>
        </p:blipFill>
        <p:spPr>
          <a:xfrm>
            <a:off x="8275680" y="71391"/>
            <a:ext cx="821520" cy="867600"/>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 name="TextShape 1"/>
          <p:cNvSpPr txBox="1"/>
          <p:nvPr/>
        </p:nvSpPr>
        <p:spPr>
          <a:xfrm>
            <a:off x="457200" y="274680"/>
            <a:ext cx="8229240" cy="1142640"/>
          </a:xfrm>
          <a:prstGeom prst="rect">
            <a:avLst/>
          </a:prstGeom>
          <a:noFill/>
          <a:ln>
            <a:noFill/>
          </a:ln>
        </p:spPr>
        <p:txBody>
          <a:bodyPr anchor="ctr"/>
          <a:lstStyle/>
          <a:p>
            <a:pPr algn="ctr">
              <a:lnSpc>
                <a:spcPct val="100000"/>
              </a:lnSpc>
            </a:pPr>
            <a:r>
              <a:rPr lang="en-US" sz="4400" b="0" strike="noStrike" spc="-1">
                <a:solidFill>
                  <a:srgbClr val="000000"/>
                </a:solidFill>
                <a:uFill>
                  <a:solidFill>
                    <a:srgbClr val="FFFFFF"/>
                  </a:solidFill>
                </a:uFill>
                <a:latin typeface="Luckiest Guy" charset="0"/>
                <a:ea typeface="Luckiest Guy" charset="0"/>
                <a:cs typeface="Luckiest Guy" charset="0"/>
              </a:rPr>
              <a:t>BotNet</a:t>
            </a:r>
            <a:endParaRPr lang="en-US" sz="1800" b="0" strike="noStrike" spc="-1" dirty="0">
              <a:solidFill>
                <a:srgbClr val="000000"/>
              </a:solidFill>
              <a:uFill>
                <a:solidFill>
                  <a:srgbClr val="FFFFFF"/>
                </a:solidFill>
              </a:uFill>
              <a:latin typeface="Luckiest Guy" charset="0"/>
              <a:ea typeface="Luckiest Guy" charset="0"/>
              <a:cs typeface="Luckiest Guy" charset="0"/>
            </a:endParaRPr>
          </a:p>
        </p:txBody>
      </p:sp>
      <p:pic>
        <p:nvPicPr>
          <p:cNvPr id="214" name="Picture 21"/>
          <p:cNvPicPr/>
          <p:nvPr/>
        </p:nvPicPr>
        <p:blipFill>
          <a:blip r:embed="rId3"/>
          <a:stretch/>
        </p:blipFill>
        <p:spPr>
          <a:xfrm>
            <a:off x="308520" y="1965960"/>
            <a:ext cx="4680000" cy="3142440"/>
          </a:xfrm>
          <a:prstGeom prst="rect">
            <a:avLst/>
          </a:prstGeom>
          <a:ln>
            <a:noFill/>
          </a:ln>
        </p:spPr>
      </p:pic>
      <p:sp>
        <p:nvSpPr>
          <p:cNvPr id="215" name="CustomShape 2"/>
          <p:cNvSpPr/>
          <p:nvPr/>
        </p:nvSpPr>
        <p:spPr>
          <a:xfrm>
            <a:off x="2709000" y="5108760"/>
            <a:ext cx="1874160" cy="2728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200" b="1" strike="noStrike" spc="-1">
                <a:solidFill>
                  <a:srgbClr val="000000"/>
                </a:solidFill>
                <a:uFill>
                  <a:solidFill>
                    <a:srgbClr val="FFFFFF"/>
                  </a:solidFill>
                </a:uFill>
                <a:latin typeface="Calibri"/>
              </a:rPr>
              <a:t>Image Credits: AMC</a:t>
            </a:r>
            <a:endParaRPr lang="en-US" sz="1800" b="0" strike="noStrike" spc="-1">
              <a:solidFill>
                <a:srgbClr val="000000"/>
              </a:solidFill>
              <a:uFill>
                <a:solidFill>
                  <a:srgbClr val="FFFFFF"/>
                </a:solidFill>
              </a:uFill>
              <a:latin typeface="Arial"/>
            </a:endParaRPr>
          </a:p>
        </p:txBody>
      </p:sp>
      <p:pic>
        <p:nvPicPr>
          <p:cNvPr id="216" name="Picture 2"/>
          <p:cNvPicPr/>
          <p:nvPr/>
        </p:nvPicPr>
        <p:blipFill>
          <a:blip r:embed="rId4"/>
          <a:stretch/>
        </p:blipFill>
        <p:spPr>
          <a:xfrm>
            <a:off x="5022000" y="4043880"/>
            <a:ext cx="2539800" cy="2539800"/>
          </a:xfrm>
          <a:prstGeom prst="rect">
            <a:avLst/>
          </a:prstGeom>
          <a:ln>
            <a:noFill/>
          </a:ln>
        </p:spPr>
      </p:pic>
      <p:pic>
        <p:nvPicPr>
          <p:cNvPr id="217" name="Picture 23"/>
          <p:cNvPicPr/>
          <p:nvPr/>
        </p:nvPicPr>
        <p:blipFill>
          <a:blip r:embed="rId5"/>
          <a:stretch/>
        </p:blipFill>
        <p:spPr>
          <a:xfrm>
            <a:off x="5469480" y="2028600"/>
            <a:ext cx="696960" cy="696960"/>
          </a:xfrm>
          <a:prstGeom prst="rect">
            <a:avLst/>
          </a:prstGeom>
          <a:ln>
            <a:noFill/>
          </a:ln>
        </p:spPr>
      </p:pic>
      <p:pic>
        <p:nvPicPr>
          <p:cNvPr id="218" name="Picture 24"/>
          <p:cNvPicPr/>
          <p:nvPr/>
        </p:nvPicPr>
        <p:blipFill>
          <a:blip r:embed="rId6"/>
          <a:stretch/>
        </p:blipFill>
        <p:spPr>
          <a:xfrm>
            <a:off x="7089480" y="3571560"/>
            <a:ext cx="1233720" cy="1233720"/>
          </a:xfrm>
          <a:prstGeom prst="rect">
            <a:avLst/>
          </a:prstGeom>
          <a:ln>
            <a:noFill/>
          </a:ln>
        </p:spPr>
      </p:pic>
      <p:pic>
        <p:nvPicPr>
          <p:cNvPr id="219" name="Picture 25"/>
          <p:cNvPicPr/>
          <p:nvPr/>
        </p:nvPicPr>
        <p:blipFill>
          <a:blip r:embed="rId5"/>
          <a:stretch/>
        </p:blipFill>
        <p:spPr>
          <a:xfrm>
            <a:off x="6167160" y="2028600"/>
            <a:ext cx="696960" cy="696960"/>
          </a:xfrm>
          <a:prstGeom prst="rect">
            <a:avLst/>
          </a:prstGeom>
          <a:ln>
            <a:noFill/>
          </a:ln>
        </p:spPr>
      </p:pic>
      <p:pic>
        <p:nvPicPr>
          <p:cNvPr id="220" name="Picture 26"/>
          <p:cNvPicPr/>
          <p:nvPr/>
        </p:nvPicPr>
        <p:blipFill>
          <a:blip r:embed="rId5"/>
          <a:stretch/>
        </p:blipFill>
        <p:spPr>
          <a:xfrm>
            <a:off x="6864480" y="2028600"/>
            <a:ext cx="696960" cy="696960"/>
          </a:xfrm>
          <a:prstGeom prst="rect">
            <a:avLst/>
          </a:prstGeom>
          <a:ln>
            <a:noFill/>
          </a:ln>
        </p:spPr>
      </p:pic>
      <p:pic>
        <p:nvPicPr>
          <p:cNvPr id="221" name="Picture 27"/>
          <p:cNvPicPr/>
          <p:nvPr/>
        </p:nvPicPr>
        <p:blipFill>
          <a:blip r:embed="rId5"/>
          <a:stretch/>
        </p:blipFill>
        <p:spPr>
          <a:xfrm>
            <a:off x="7561800" y="2028600"/>
            <a:ext cx="696960" cy="696960"/>
          </a:xfrm>
          <a:prstGeom prst="rect">
            <a:avLst/>
          </a:prstGeom>
          <a:ln>
            <a:noFill/>
          </a:ln>
        </p:spPr>
      </p:pic>
      <p:pic>
        <p:nvPicPr>
          <p:cNvPr id="222" name="Picture 28"/>
          <p:cNvPicPr/>
          <p:nvPr/>
        </p:nvPicPr>
        <p:blipFill>
          <a:blip r:embed="rId5"/>
          <a:stretch/>
        </p:blipFill>
        <p:spPr>
          <a:xfrm>
            <a:off x="8259480" y="2028600"/>
            <a:ext cx="696960" cy="696960"/>
          </a:xfrm>
          <a:prstGeom prst="rect">
            <a:avLst/>
          </a:prstGeom>
          <a:ln>
            <a:noFill/>
          </a:ln>
        </p:spPr>
      </p:pic>
      <p:sp>
        <p:nvSpPr>
          <p:cNvPr id="14" name="CustomShape 8"/>
          <p:cNvSpPr/>
          <p:nvPr/>
        </p:nvSpPr>
        <p:spPr>
          <a:xfrm rot="16200000">
            <a:off x="-3155580" y="3444660"/>
            <a:ext cx="6568560" cy="2574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100" b="0" i="1" strike="noStrike" spc="-1">
                <a:solidFill>
                  <a:srgbClr val="D9D9D9"/>
                </a:solidFill>
                <a:uFill>
                  <a:solidFill>
                    <a:srgbClr val="FFFFFF"/>
                  </a:solidFill>
                </a:uFill>
                <a:latin typeface="Calibri"/>
              </a:rPr>
              <a:t>Advanced Network Game – © Securitymadein.lu – M. Farcot – Licensed Under CC BY SA 4.0</a:t>
            </a:r>
            <a:endParaRPr lang="en-US" sz="1800" b="0" strike="noStrike" spc="-1">
              <a:solidFill>
                <a:srgbClr val="000000"/>
              </a:solidFill>
              <a:uFill>
                <a:solidFill>
                  <a:srgbClr val="FFFFFF"/>
                </a:solidFill>
              </a:uFill>
              <a:latin typeface="Arial"/>
            </a:endParaRPr>
          </a:p>
        </p:txBody>
      </p:sp>
      <p:pic>
        <p:nvPicPr>
          <p:cNvPr id="15" name="Image 4"/>
          <p:cNvPicPr/>
          <p:nvPr/>
        </p:nvPicPr>
        <p:blipFill>
          <a:blip r:embed="rId7">
            <a:alphaModFix amt="24000"/>
          </a:blip>
          <a:stretch/>
        </p:blipFill>
        <p:spPr>
          <a:xfrm>
            <a:off x="8275680" y="71391"/>
            <a:ext cx="821520" cy="867600"/>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 name="TextShape 1"/>
          <p:cNvSpPr txBox="1"/>
          <p:nvPr/>
        </p:nvSpPr>
        <p:spPr>
          <a:xfrm>
            <a:off x="457200" y="274680"/>
            <a:ext cx="8229240" cy="1142640"/>
          </a:xfrm>
          <a:prstGeom prst="rect">
            <a:avLst/>
          </a:prstGeom>
          <a:noFill/>
          <a:ln>
            <a:noFill/>
          </a:ln>
        </p:spPr>
        <p:txBody>
          <a:bodyPr anchor="ctr"/>
          <a:lstStyle/>
          <a:p>
            <a:pPr algn="ctr">
              <a:lnSpc>
                <a:spcPct val="100000"/>
              </a:lnSpc>
            </a:pPr>
            <a:r>
              <a:rPr lang="en-US" sz="4400" b="0" strike="noStrike" spc="-1" smtClean="0">
                <a:solidFill>
                  <a:srgbClr val="000000"/>
                </a:solidFill>
                <a:uFill>
                  <a:solidFill>
                    <a:srgbClr val="FFFFFF"/>
                  </a:solidFill>
                </a:uFill>
                <a:latin typeface="Luckiest Guy" charset="0"/>
                <a:ea typeface="Luckiest Guy" charset="0"/>
                <a:cs typeface="Luckiest Guy" charset="0"/>
              </a:rPr>
              <a:t>DDOS!</a:t>
            </a:r>
            <a:endParaRPr lang="en-US" sz="1800" b="0" strike="noStrike" spc="-1">
              <a:solidFill>
                <a:srgbClr val="000000"/>
              </a:solidFill>
              <a:uFill>
                <a:solidFill>
                  <a:srgbClr val="FFFFFF"/>
                </a:solidFill>
              </a:uFill>
              <a:latin typeface="Luckiest Guy" charset="0"/>
              <a:ea typeface="Luckiest Guy" charset="0"/>
              <a:cs typeface="Luckiest Guy" charset="0"/>
            </a:endParaRPr>
          </a:p>
        </p:txBody>
      </p:sp>
      <p:pic>
        <p:nvPicPr>
          <p:cNvPr id="226" name="Picture 11"/>
          <p:cNvPicPr/>
          <p:nvPr/>
        </p:nvPicPr>
        <p:blipFill>
          <a:blip r:embed="rId3"/>
          <a:stretch/>
        </p:blipFill>
        <p:spPr>
          <a:xfrm>
            <a:off x="1886400" y="1669320"/>
            <a:ext cx="5244120" cy="4048200"/>
          </a:xfrm>
          <a:prstGeom prst="rect">
            <a:avLst/>
          </a:prstGeom>
          <a:ln>
            <a:noFill/>
          </a:ln>
        </p:spPr>
      </p:pic>
      <p:sp>
        <p:nvSpPr>
          <p:cNvPr id="227" name="CustomShape 2"/>
          <p:cNvSpPr/>
          <p:nvPr/>
        </p:nvSpPr>
        <p:spPr>
          <a:xfrm>
            <a:off x="4818600" y="5725800"/>
            <a:ext cx="1906200" cy="2577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100" b="1" strike="noStrike" spc="-1">
                <a:solidFill>
                  <a:srgbClr val="000000"/>
                </a:solidFill>
                <a:uFill>
                  <a:solidFill>
                    <a:srgbClr val="FFFFFF"/>
                  </a:solidFill>
                </a:uFill>
                <a:latin typeface="Calibri"/>
              </a:rPr>
              <a:t>Source: wikipedia.org</a:t>
            </a:r>
            <a:endParaRPr lang="en-US" sz="1800" b="0" strike="noStrike" spc="-1">
              <a:solidFill>
                <a:srgbClr val="000000"/>
              </a:solidFill>
              <a:uFill>
                <a:solidFill>
                  <a:srgbClr val="FFFFFF"/>
                </a:solidFill>
              </a:uFill>
              <a:latin typeface="Arial"/>
            </a:endParaRPr>
          </a:p>
        </p:txBody>
      </p:sp>
      <p:sp>
        <p:nvSpPr>
          <p:cNvPr id="7" name="CustomShape 8"/>
          <p:cNvSpPr/>
          <p:nvPr/>
        </p:nvSpPr>
        <p:spPr>
          <a:xfrm rot="16200000">
            <a:off x="-3155580" y="3444660"/>
            <a:ext cx="6568560" cy="2574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100" b="0" i="1" strike="noStrike" spc="-1">
                <a:solidFill>
                  <a:srgbClr val="D9D9D9"/>
                </a:solidFill>
                <a:uFill>
                  <a:solidFill>
                    <a:srgbClr val="FFFFFF"/>
                  </a:solidFill>
                </a:uFill>
                <a:latin typeface="Calibri"/>
              </a:rPr>
              <a:t>Advanced Network Game – © Securitymadein.lu – M. Farcot – Licensed Under CC BY SA 4.0</a:t>
            </a:r>
            <a:endParaRPr lang="en-US" sz="1800" b="0" strike="noStrike" spc="-1">
              <a:solidFill>
                <a:srgbClr val="000000"/>
              </a:solidFill>
              <a:uFill>
                <a:solidFill>
                  <a:srgbClr val="FFFFFF"/>
                </a:solidFill>
              </a:uFill>
              <a:latin typeface="Arial"/>
            </a:endParaRPr>
          </a:p>
        </p:txBody>
      </p:sp>
      <p:pic>
        <p:nvPicPr>
          <p:cNvPr id="8" name="Image 4"/>
          <p:cNvPicPr/>
          <p:nvPr/>
        </p:nvPicPr>
        <p:blipFill>
          <a:blip r:embed="rId4">
            <a:alphaModFix amt="24000"/>
          </a:blip>
          <a:stretch/>
        </p:blipFill>
        <p:spPr>
          <a:xfrm>
            <a:off x="8275680" y="71391"/>
            <a:ext cx="821520" cy="867600"/>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TextShape 1"/>
          <p:cNvSpPr txBox="1"/>
          <p:nvPr/>
        </p:nvSpPr>
        <p:spPr>
          <a:xfrm>
            <a:off x="457200" y="274680"/>
            <a:ext cx="8229240" cy="1142640"/>
          </a:xfrm>
          <a:prstGeom prst="rect">
            <a:avLst/>
          </a:prstGeom>
          <a:noFill/>
          <a:ln>
            <a:noFill/>
          </a:ln>
        </p:spPr>
        <p:txBody>
          <a:bodyPr anchor="ctr"/>
          <a:lstStyle/>
          <a:p>
            <a:pPr algn="ctr">
              <a:lnSpc>
                <a:spcPct val="100000"/>
              </a:lnSpc>
            </a:pPr>
            <a:r>
              <a:rPr lang="en-US" sz="4400" b="0" strike="noStrike" spc="-1" dirty="0">
                <a:solidFill>
                  <a:srgbClr val="000000"/>
                </a:solidFill>
                <a:uFill>
                  <a:solidFill>
                    <a:srgbClr val="FFFFFF"/>
                  </a:solidFill>
                </a:uFill>
                <a:latin typeface="Luckiest Guy" charset="0"/>
                <a:ea typeface="Luckiest Guy" charset="0"/>
                <a:cs typeface="Luckiest Guy" charset="0"/>
              </a:rPr>
              <a:t>Outline/Plan/Agenda</a:t>
            </a:r>
            <a:endParaRPr lang="en-US" sz="1800" b="0" strike="noStrike" spc="-1" dirty="0">
              <a:solidFill>
                <a:srgbClr val="000000"/>
              </a:solidFill>
              <a:uFill>
                <a:solidFill>
                  <a:srgbClr val="FFFFFF"/>
                </a:solidFill>
              </a:uFill>
              <a:latin typeface="Luckiest Guy" charset="0"/>
              <a:ea typeface="Luckiest Guy" charset="0"/>
              <a:cs typeface="Luckiest Guy" charset="0"/>
            </a:endParaRPr>
          </a:p>
        </p:txBody>
      </p:sp>
      <p:sp>
        <p:nvSpPr>
          <p:cNvPr id="88" name="TextShape 2"/>
          <p:cNvSpPr txBox="1"/>
          <p:nvPr/>
        </p:nvSpPr>
        <p:spPr>
          <a:xfrm>
            <a:off x="942120" y="1600200"/>
            <a:ext cx="6931440" cy="4525560"/>
          </a:xfrm>
          <a:prstGeom prst="rect">
            <a:avLst/>
          </a:prstGeom>
          <a:noFill/>
          <a:ln>
            <a:noFill/>
          </a:ln>
        </p:spPr>
        <p:txBody>
          <a:bodyPr/>
          <a:lstStyle/>
          <a:p>
            <a:pPr marL="343080" indent="-342720">
              <a:lnSpc>
                <a:spcPct val="100000"/>
              </a:lnSpc>
              <a:buClr>
                <a:srgbClr val="000000"/>
              </a:buClr>
              <a:buFont typeface="Arial"/>
              <a:buChar char="•"/>
            </a:pPr>
            <a:r>
              <a:rPr lang="en-US" sz="3200" b="0" strike="noStrike" spc="-1" dirty="0">
                <a:solidFill>
                  <a:srgbClr val="000000"/>
                </a:solidFill>
                <a:uFill>
                  <a:solidFill>
                    <a:srgbClr val="FFFFFF"/>
                  </a:solidFill>
                </a:uFill>
                <a:latin typeface="Luckiest Guy" charset="0"/>
                <a:ea typeface="Luckiest Guy" charset="0"/>
                <a:cs typeface="Luckiest Guy" charset="0"/>
              </a:rPr>
              <a:t>Basic</a:t>
            </a:r>
          </a:p>
          <a:p>
            <a:pPr marL="743040" lvl="1" indent="-285480">
              <a:lnSpc>
                <a:spcPct val="100000"/>
              </a:lnSpc>
              <a:buClr>
                <a:srgbClr val="000000"/>
              </a:buClr>
              <a:buFont typeface="Arial"/>
              <a:buChar char="–"/>
            </a:pPr>
            <a:r>
              <a:rPr lang="en-US" sz="2800" b="0" strike="noStrike" spc="-1" dirty="0">
                <a:solidFill>
                  <a:srgbClr val="000000"/>
                </a:solidFill>
                <a:uFill>
                  <a:solidFill>
                    <a:srgbClr val="FFFFFF"/>
                  </a:solidFill>
                </a:uFill>
                <a:latin typeface="Luckiest Guy" charset="0"/>
                <a:ea typeface="Luckiest Guy" charset="0"/>
                <a:cs typeface="Luckiest Guy" charset="0"/>
              </a:rPr>
              <a:t>Network</a:t>
            </a:r>
            <a:endParaRPr lang="en-US" sz="2400" b="0" strike="noStrike" spc="-1" dirty="0">
              <a:solidFill>
                <a:srgbClr val="000000"/>
              </a:solidFill>
              <a:uFill>
                <a:solidFill>
                  <a:srgbClr val="FFFFFF"/>
                </a:solidFill>
              </a:uFill>
              <a:latin typeface="Luckiest Guy" charset="0"/>
              <a:ea typeface="Luckiest Guy" charset="0"/>
              <a:cs typeface="Luckiest Guy" charset="0"/>
            </a:endParaRPr>
          </a:p>
          <a:p>
            <a:pPr marL="743040" lvl="1" indent="-285480">
              <a:lnSpc>
                <a:spcPct val="100000"/>
              </a:lnSpc>
              <a:buClr>
                <a:srgbClr val="000000"/>
              </a:buClr>
              <a:buFont typeface="Arial"/>
              <a:buChar char="–"/>
            </a:pPr>
            <a:r>
              <a:rPr lang="en-US" sz="2800" b="0" strike="noStrike" spc="-1" dirty="0">
                <a:solidFill>
                  <a:srgbClr val="000000"/>
                </a:solidFill>
                <a:uFill>
                  <a:solidFill>
                    <a:srgbClr val="FFFFFF"/>
                  </a:solidFill>
                </a:uFill>
                <a:latin typeface="Luckiest Guy" charset="0"/>
                <a:ea typeface="Luckiest Guy" charset="0"/>
                <a:cs typeface="Luckiest Guy" charset="0"/>
              </a:rPr>
              <a:t>IP address</a:t>
            </a:r>
            <a:endParaRPr lang="en-US" sz="2400" b="0" strike="noStrike" spc="-1" dirty="0">
              <a:solidFill>
                <a:srgbClr val="000000"/>
              </a:solidFill>
              <a:uFill>
                <a:solidFill>
                  <a:srgbClr val="FFFFFF"/>
                </a:solidFill>
              </a:uFill>
              <a:latin typeface="Luckiest Guy" charset="0"/>
              <a:ea typeface="Luckiest Guy" charset="0"/>
              <a:cs typeface="Luckiest Guy" charset="0"/>
            </a:endParaRPr>
          </a:p>
          <a:p>
            <a:pPr marL="743040" lvl="1" indent="-285480">
              <a:lnSpc>
                <a:spcPct val="100000"/>
              </a:lnSpc>
              <a:buClr>
                <a:srgbClr val="000000"/>
              </a:buClr>
              <a:buFont typeface="Arial"/>
              <a:buChar char="–"/>
            </a:pPr>
            <a:r>
              <a:rPr lang="en-US" sz="2800" b="0" strike="noStrike" spc="-1" dirty="0">
                <a:solidFill>
                  <a:srgbClr val="000000"/>
                </a:solidFill>
                <a:uFill>
                  <a:solidFill>
                    <a:srgbClr val="FFFFFF"/>
                  </a:solidFill>
                </a:uFill>
                <a:latin typeface="Luckiest Guy" charset="0"/>
                <a:ea typeface="Luckiest Guy" charset="0"/>
                <a:cs typeface="Luckiest Guy" charset="0"/>
              </a:rPr>
              <a:t>IP packet</a:t>
            </a:r>
            <a:endParaRPr lang="en-US" sz="2400" b="0" strike="noStrike" spc="-1" dirty="0">
              <a:solidFill>
                <a:srgbClr val="000000"/>
              </a:solidFill>
              <a:uFill>
                <a:solidFill>
                  <a:srgbClr val="FFFFFF"/>
                </a:solidFill>
              </a:uFill>
              <a:latin typeface="Luckiest Guy" charset="0"/>
              <a:ea typeface="Luckiest Guy" charset="0"/>
              <a:cs typeface="Luckiest Guy" charset="0"/>
            </a:endParaRPr>
          </a:p>
          <a:p>
            <a:pPr marL="743040" lvl="1" indent="-285480">
              <a:lnSpc>
                <a:spcPct val="100000"/>
              </a:lnSpc>
              <a:buClr>
                <a:srgbClr val="000000"/>
              </a:buClr>
              <a:buFont typeface="Arial"/>
              <a:buChar char="–"/>
            </a:pPr>
            <a:r>
              <a:rPr lang="en-US" sz="2800" b="0" strike="noStrike" spc="-1" dirty="0">
                <a:solidFill>
                  <a:srgbClr val="000000"/>
                </a:solidFill>
                <a:uFill>
                  <a:solidFill>
                    <a:srgbClr val="FFFFFF"/>
                  </a:solidFill>
                </a:uFill>
                <a:latin typeface="Luckiest Guy" charset="0"/>
                <a:ea typeface="Luckiest Guy" charset="0"/>
                <a:cs typeface="Luckiest Guy" charset="0"/>
              </a:rPr>
              <a:t>DNS</a:t>
            </a:r>
            <a:endParaRPr lang="en-US" sz="2400" b="0" strike="noStrike" spc="-1" dirty="0">
              <a:solidFill>
                <a:srgbClr val="000000"/>
              </a:solidFill>
              <a:uFill>
                <a:solidFill>
                  <a:srgbClr val="FFFFFF"/>
                </a:solidFill>
              </a:uFill>
              <a:latin typeface="Luckiest Guy" charset="0"/>
              <a:ea typeface="Luckiest Guy" charset="0"/>
              <a:cs typeface="Luckiest Guy" charset="0"/>
            </a:endParaRPr>
          </a:p>
          <a:p>
            <a:pPr marL="743040" lvl="1" indent="-285480">
              <a:lnSpc>
                <a:spcPct val="100000"/>
              </a:lnSpc>
              <a:buClr>
                <a:srgbClr val="000000"/>
              </a:buClr>
              <a:buFont typeface="Arial"/>
              <a:buChar char="–"/>
            </a:pPr>
            <a:r>
              <a:rPr lang="en-US" sz="2800" b="0" strike="noStrike" spc="-1" dirty="0">
                <a:solidFill>
                  <a:srgbClr val="000000"/>
                </a:solidFill>
                <a:uFill>
                  <a:solidFill>
                    <a:srgbClr val="FFFFFF"/>
                  </a:solidFill>
                </a:uFill>
                <a:latin typeface="Luckiest Guy" charset="0"/>
                <a:ea typeface="Luckiest Guy" charset="0"/>
                <a:cs typeface="Luckiest Guy" charset="0"/>
              </a:rPr>
              <a:t>Ping Command</a:t>
            </a:r>
            <a:endParaRPr lang="en-US" sz="2400" b="0" strike="noStrike" spc="-1" dirty="0">
              <a:solidFill>
                <a:srgbClr val="000000"/>
              </a:solidFill>
              <a:uFill>
                <a:solidFill>
                  <a:srgbClr val="FFFFFF"/>
                </a:solidFill>
              </a:uFill>
              <a:latin typeface="Luckiest Guy" charset="0"/>
              <a:ea typeface="Luckiest Guy" charset="0"/>
              <a:cs typeface="Luckiest Guy" charset="0"/>
            </a:endParaRPr>
          </a:p>
          <a:p>
            <a:pPr marL="743040" lvl="1" indent="-285480">
              <a:lnSpc>
                <a:spcPct val="100000"/>
              </a:lnSpc>
              <a:buClr>
                <a:srgbClr val="000000"/>
              </a:buClr>
              <a:buFont typeface="Arial"/>
              <a:buChar char="–"/>
            </a:pPr>
            <a:r>
              <a:rPr lang="en-US" sz="2800" b="0" strike="noStrike" spc="-1" dirty="0">
                <a:solidFill>
                  <a:srgbClr val="000000"/>
                </a:solidFill>
                <a:uFill>
                  <a:solidFill>
                    <a:srgbClr val="FFFFFF"/>
                  </a:solidFill>
                </a:uFill>
                <a:latin typeface="Luckiest Guy" charset="0"/>
                <a:ea typeface="Luckiest Guy" charset="0"/>
                <a:cs typeface="Luckiest Guy" charset="0"/>
              </a:rPr>
              <a:t>http/https</a:t>
            </a:r>
            <a:endParaRPr lang="en-US" sz="2400" b="0" strike="noStrike" spc="-1" dirty="0">
              <a:solidFill>
                <a:srgbClr val="000000"/>
              </a:solidFill>
              <a:uFill>
                <a:solidFill>
                  <a:srgbClr val="FFFFFF"/>
                </a:solidFill>
              </a:uFill>
              <a:latin typeface="Luckiest Guy" charset="0"/>
              <a:ea typeface="Luckiest Guy" charset="0"/>
              <a:cs typeface="Luckiest Guy" charset="0"/>
            </a:endParaRPr>
          </a:p>
          <a:p>
            <a:pPr marL="343080" indent="-342720">
              <a:lnSpc>
                <a:spcPct val="100000"/>
              </a:lnSpc>
              <a:buClr>
                <a:srgbClr val="000000"/>
              </a:buClr>
              <a:buFont typeface="Arial"/>
              <a:buChar char="•"/>
            </a:pPr>
            <a:r>
              <a:rPr lang="en-US" sz="3200" b="0" strike="noStrike" spc="-1" dirty="0">
                <a:solidFill>
                  <a:srgbClr val="000000"/>
                </a:solidFill>
                <a:uFill>
                  <a:solidFill>
                    <a:srgbClr val="FFFFFF"/>
                  </a:solidFill>
                </a:uFill>
                <a:latin typeface="Luckiest Guy" charset="0"/>
                <a:ea typeface="Luckiest Guy" charset="0"/>
                <a:cs typeface="Luckiest Guy" charset="0"/>
              </a:rPr>
              <a:t>Advanced</a:t>
            </a:r>
          </a:p>
          <a:p>
            <a:pPr marL="743040" lvl="1" indent="-285480">
              <a:lnSpc>
                <a:spcPct val="100000"/>
              </a:lnSpc>
              <a:buClr>
                <a:srgbClr val="000000"/>
              </a:buClr>
              <a:buFont typeface="Arial"/>
              <a:buChar char="–"/>
            </a:pPr>
            <a:r>
              <a:rPr lang="en-US" sz="2800" b="0" strike="noStrike" spc="-1" dirty="0">
                <a:solidFill>
                  <a:srgbClr val="000000"/>
                </a:solidFill>
                <a:uFill>
                  <a:solidFill>
                    <a:srgbClr val="FFFFFF"/>
                  </a:solidFill>
                </a:uFill>
                <a:latin typeface="Luckiest Guy" charset="0"/>
                <a:ea typeface="Luckiest Guy" charset="0"/>
                <a:cs typeface="Luckiest Guy" charset="0"/>
              </a:rPr>
              <a:t>Spoof</a:t>
            </a:r>
            <a:endParaRPr lang="en-US" sz="2400" b="0" strike="noStrike" spc="-1" dirty="0">
              <a:solidFill>
                <a:srgbClr val="000000"/>
              </a:solidFill>
              <a:uFill>
                <a:solidFill>
                  <a:srgbClr val="FFFFFF"/>
                </a:solidFill>
              </a:uFill>
              <a:latin typeface="Luckiest Guy" charset="0"/>
              <a:ea typeface="Luckiest Guy" charset="0"/>
              <a:cs typeface="Luckiest Guy" charset="0"/>
            </a:endParaRPr>
          </a:p>
          <a:p>
            <a:pPr marL="743040" lvl="1" indent="-285480">
              <a:lnSpc>
                <a:spcPct val="100000"/>
              </a:lnSpc>
              <a:buClr>
                <a:srgbClr val="000000"/>
              </a:buClr>
              <a:buFont typeface="Arial"/>
              <a:buChar char="–"/>
            </a:pPr>
            <a:r>
              <a:rPr lang="en-US" sz="2800" b="0" strike="noStrike" spc="-1" dirty="0" err="1">
                <a:solidFill>
                  <a:srgbClr val="000000"/>
                </a:solidFill>
                <a:uFill>
                  <a:solidFill>
                    <a:srgbClr val="FFFFFF"/>
                  </a:solidFill>
                </a:uFill>
                <a:latin typeface="Luckiest Guy" charset="0"/>
                <a:ea typeface="Luckiest Guy" charset="0"/>
                <a:cs typeface="Luckiest Guy" charset="0"/>
              </a:rPr>
              <a:t>BotNet</a:t>
            </a:r>
            <a:endParaRPr lang="en-US" sz="2400" b="0" strike="noStrike" spc="-1" dirty="0">
              <a:solidFill>
                <a:srgbClr val="000000"/>
              </a:solidFill>
              <a:uFill>
                <a:solidFill>
                  <a:srgbClr val="FFFFFF"/>
                </a:solidFill>
              </a:uFill>
              <a:latin typeface="Luckiest Guy" charset="0"/>
              <a:ea typeface="Luckiest Guy" charset="0"/>
              <a:cs typeface="Luckiest Guy" charset="0"/>
            </a:endParaRPr>
          </a:p>
          <a:p>
            <a:pPr marL="743040" lvl="1" indent="-285480">
              <a:lnSpc>
                <a:spcPct val="100000"/>
              </a:lnSpc>
              <a:buClr>
                <a:srgbClr val="000000"/>
              </a:buClr>
              <a:buFont typeface="Arial"/>
              <a:buChar char="–"/>
            </a:pPr>
            <a:r>
              <a:rPr lang="en-US" sz="2800" b="0" strike="noStrike" spc="-1" dirty="0">
                <a:solidFill>
                  <a:srgbClr val="000000"/>
                </a:solidFill>
                <a:uFill>
                  <a:solidFill>
                    <a:srgbClr val="FFFFFF"/>
                  </a:solidFill>
                </a:uFill>
                <a:latin typeface="Luckiest Guy" charset="0"/>
                <a:ea typeface="Luckiest Guy" charset="0"/>
                <a:cs typeface="Luckiest Guy" charset="0"/>
              </a:rPr>
              <a:t>DDoS</a:t>
            </a:r>
            <a:endParaRPr lang="en-US" sz="2400" b="0" strike="noStrike" spc="-1" dirty="0">
              <a:solidFill>
                <a:srgbClr val="000000"/>
              </a:solidFill>
              <a:uFill>
                <a:solidFill>
                  <a:srgbClr val="FFFFFF"/>
                </a:solidFill>
              </a:uFill>
              <a:latin typeface="Luckiest Guy" charset="0"/>
              <a:ea typeface="Luckiest Guy" charset="0"/>
              <a:cs typeface="Luckiest Guy" charset="0"/>
            </a:endParaRPr>
          </a:p>
        </p:txBody>
      </p:sp>
      <p:sp>
        <p:nvSpPr>
          <p:cNvPr id="6" name="CustomShape 8"/>
          <p:cNvSpPr/>
          <p:nvPr/>
        </p:nvSpPr>
        <p:spPr>
          <a:xfrm rot="16200000">
            <a:off x="-3155580" y="3444660"/>
            <a:ext cx="6568560" cy="2574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100" b="0" i="1" strike="noStrike" spc="-1">
                <a:solidFill>
                  <a:srgbClr val="D9D9D9"/>
                </a:solidFill>
                <a:uFill>
                  <a:solidFill>
                    <a:srgbClr val="FFFFFF"/>
                  </a:solidFill>
                </a:uFill>
                <a:latin typeface="Calibri"/>
              </a:rPr>
              <a:t>Advanced Network Game – © Securitymadein.lu – M. Farcot – Licensed Under CC BY SA 4.0</a:t>
            </a:r>
            <a:endParaRPr lang="en-US" sz="1800" b="0" strike="noStrike" spc="-1">
              <a:solidFill>
                <a:srgbClr val="000000"/>
              </a:solidFill>
              <a:uFill>
                <a:solidFill>
                  <a:srgbClr val="FFFFFF"/>
                </a:solidFill>
              </a:uFill>
              <a:latin typeface="Arial"/>
            </a:endParaRPr>
          </a:p>
        </p:txBody>
      </p:sp>
      <p:pic>
        <p:nvPicPr>
          <p:cNvPr id="7" name="Image 6"/>
          <p:cNvPicPr>
            <a:picLocks noChangeAspect="1"/>
          </p:cNvPicPr>
          <p:nvPr/>
        </p:nvPicPr>
        <p:blipFill>
          <a:blip r:embed="rId3">
            <a:alphaModFix amt="9000"/>
            <a:extLst>
              <a:ext uri="{BEBA8EAE-BF5A-486C-A8C5-ECC9F3942E4B}">
                <a14:imgProps xmlns:a14="http://schemas.microsoft.com/office/drawing/2010/main">
                  <a14:imgLayer r:embed="rId4">
                    <a14:imgEffect>
                      <a14:brightnessContrast bright="-7000"/>
                    </a14:imgEffect>
                  </a14:imgLayer>
                </a14:imgProps>
              </a:ext>
              <a:ext uri="{28A0092B-C50C-407E-A947-70E740481C1C}">
                <a14:useLocalDpi xmlns:a14="http://schemas.microsoft.com/office/drawing/2010/main" val="0"/>
              </a:ext>
            </a:extLst>
          </a:blip>
          <a:stretch>
            <a:fillRect/>
          </a:stretch>
        </p:blipFill>
        <p:spPr>
          <a:xfrm>
            <a:off x="0" y="546100"/>
            <a:ext cx="9144000" cy="5745819"/>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TextShape 1"/>
          <p:cNvSpPr txBox="1"/>
          <p:nvPr/>
        </p:nvSpPr>
        <p:spPr>
          <a:xfrm>
            <a:off x="457200" y="274680"/>
            <a:ext cx="8229240" cy="1752120"/>
          </a:xfrm>
          <a:prstGeom prst="rect">
            <a:avLst/>
          </a:prstGeom>
          <a:noFill/>
          <a:ln>
            <a:noFill/>
          </a:ln>
        </p:spPr>
        <p:txBody>
          <a:bodyPr anchor="ctr"/>
          <a:lstStyle/>
          <a:p>
            <a:pPr algn="ctr">
              <a:lnSpc>
                <a:spcPct val="100000"/>
              </a:lnSpc>
            </a:pPr>
            <a:r>
              <a:rPr lang="en-US" sz="4400" b="0" strike="noStrike" spc="-1">
                <a:solidFill>
                  <a:srgbClr val="000000"/>
                </a:solidFill>
                <a:uFill>
                  <a:solidFill>
                    <a:srgbClr val="FFFFFF"/>
                  </a:solidFill>
                </a:uFill>
                <a:latin typeface="Luckiest Guy" charset="0"/>
                <a:ea typeface="Luckiest Guy" charset="0"/>
                <a:cs typeface="Luckiest Guy" charset="0"/>
              </a:rPr>
              <a:t>Network/ </a:t>
            </a:r>
            <a:r>
              <a:rPr lang="en-US" sz="4400" b="0" strike="noStrike" spc="-1" dirty="0" err="1">
                <a:solidFill>
                  <a:srgbClr val="000000"/>
                </a:solidFill>
                <a:uFill>
                  <a:solidFill>
                    <a:srgbClr val="FFFFFF"/>
                  </a:solidFill>
                </a:uFill>
                <a:latin typeface="Luckiest Guy" charset="0"/>
                <a:ea typeface="Luckiest Guy" charset="0"/>
                <a:cs typeface="Luckiest Guy" charset="0"/>
              </a:rPr>
              <a:t>Réseau</a:t>
            </a:r>
            <a:r>
              <a:rPr lang="en-US" sz="4400" b="0" strike="noStrike" spc="-1" dirty="0">
                <a:solidFill>
                  <a:srgbClr val="000000"/>
                </a:solidFill>
                <a:uFill>
                  <a:solidFill>
                    <a:srgbClr val="FFFFFF"/>
                  </a:solidFill>
                </a:uFill>
                <a:latin typeface="Luckiest Guy" charset="0"/>
                <a:ea typeface="Luckiest Guy" charset="0"/>
                <a:cs typeface="Luckiest Guy" charset="0"/>
              </a:rPr>
              <a:t>/ </a:t>
            </a:r>
            <a:r>
              <a:rPr lang="en-US" sz="4400" b="0" strike="noStrike" spc="-1" dirty="0" err="1">
                <a:solidFill>
                  <a:srgbClr val="000000"/>
                </a:solidFill>
                <a:uFill>
                  <a:solidFill>
                    <a:srgbClr val="FFFFFF"/>
                  </a:solidFill>
                </a:uFill>
                <a:latin typeface="Luckiest Guy" charset="0"/>
                <a:ea typeface="Luckiest Guy" charset="0"/>
                <a:cs typeface="Luckiest Guy" charset="0"/>
              </a:rPr>
              <a:t>Netzwerk</a:t>
            </a:r>
            <a:endParaRPr lang="en-US" sz="1800" b="0" strike="noStrike" spc="-1" dirty="0">
              <a:solidFill>
                <a:srgbClr val="000000"/>
              </a:solidFill>
              <a:uFill>
                <a:solidFill>
                  <a:srgbClr val="FFFFFF"/>
                </a:solidFill>
              </a:uFill>
              <a:latin typeface="Luckiest Guy" charset="0"/>
              <a:ea typeface="Luckiest Guy" charset="0"/>
              <a:cs typeface="Luckiest Guy" charset="0"/>
            </a:endParaRPr>
          </a:p>
        </p:txBody>
      </p:sp>
      <p:pic>
        <p:nvPicPr>
          <p:cNvPr id="92" name="Picture 7"/>
          <p:cNvPicPr/>
          <p:nvPr/>
        </p:nvPicPr>
        <p:blipFill>
          <a:blip r:embed="rId3"/>
          <a:stretch/>
        </p:blipFill>
        <p:spPr>
          <a:xfrm>
            <a:off x="1200600" y="2026800"/>
            <a:ext cx="7273440" cy="4132800"/>
          </a:xfrm>
          <a:prstGeom prst="rect">
            <a:avLst/>
          </a:prstGeom>
          <a:ln>
            <a:noFill/>
          </a:ln>
        </p:spPr>
      </p:pic>
      <p:sp>
        <p:nvSpPr>
          <p:cNvPr id="6" name="CustomShape 8"/>
          <p:cNvSpPr/>
          <p:nvPr/>
        </p:nvSpPr>
        <p:spPr>
          <a:xfrm rot="16200000">
            <a:off x="-3155580" y="3444660"/>
            <a:ext cx="6568560" cy="2574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100" b="0" i="1" strike="noStrike" spc="-1">
                <a:solidFill>
                  <a:srgbClr val="D9D9D9"/>
                </a:solidFill>
                <a:uFill>
                  <a:solidFill>
                    <a:srgbClr val="FFFFFF"/>
                  </a:solidFill>
                </a:uFill>
                <a:latin typeface="Calibri"/>
              </a:rPr>
              <a:t>Advanced Network Game – © Securitymadein.lu – M. Farcot – Licensed Under CC BY SA 4.0</a:t>
            </a:r>
            <a:endParaRPr lang="en-US" sz="1800" b="0" strike="noStrike" spc="-1">
              <a:solidFill>
                <a:srgbClr val="000000"/>
              </a:solidFill>
              <a:uFill>
                <a:solidFill>
                  <a:srgbClr val="FFFFFF"/>
                </a:solidFill>
              </a:uFill>
              <a:latin typeface="Arial"/>
            </a:endParaRPr>
          </a:p>
        </p:txBody>
      </p:sp>
      <p:pic>
        <p:nvPicPr>
          <p:cNvPr id="9" name="Image 4"/>
          <p:cNvPicPr/>
          <p:nvPr/>
        </p:nvPicPr>
        <p:blipFill>
          <a:blip r:embed="rId4">
            <a:alphaModFix amt="24000"/>
          </a:blip>
          <a:stretch/>
        </p:blipFill>
        <p:spPr>
          <a:xfrm>
            <a:off x="8275680" y="71391"/>
            <a:ext cx="821520" cy="867600"/>
          </a:xfrm>
          <a:prstGeom prst="rect">
            <a:avLst/>
          </a:prstGeom>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TextShape 1"/>
          <p:cNvSpPr txBox="1"/>
          <p:nvPr/>
        </p:nvSpPr>
        <p:spPr>
          <a:xfrm>
            <a:off x="457200" y="274680"/>
            <a:ext cx="8229240" cy="1752120"/>
          </a:xfrm>
          <a:prstGeom prst="rect">
            <a:avLst/>
          </a:prstGeom>
          <a:noFill/>
          <a:ln>
            <a:noFill/>
          </a:ln>
        </p:spPr>
        <p:txBody>
          <a:bodyPr anchor="ctr"/>
          <a:lstStyle/>
          <a:p>
            <a:pPr algn="ctr">
              <a:lnSpc>
                <a:spcPct val="100000"/>
              </a:lnSpc>
            </a:pPr>
            <a:r>
              <a:rPr lang="en-US" sz="4400" b="0" strike="noStrike" spc="-1" dirty="0">
                <a:solidFill>
                  <a:srgbClr val="000000"/>
                </a:solidFill>
                <a:uFill>
                  <a:solidFill>
                    <a:srgbClr val="FFFFFF"/>
                  </a:solidFill>
                </a:uFill>
                <a:latin typeface="Luckiest Guy" charset="0"/>
                <a:ea typeface="Luckiest Guy" charset="0"/>
                <a:cs typeface="Luckiest Guy" charset="0"/>
              </a:rPr>
              <a:t>Network/ </a:t>
            </a:r>
            <a:r>
              <a:rPr lang="en-US" sz="4400" b="0" strike="noStrike" spc="-1" dirty="0" err="1">
                <a:solidFill>
                  <a:srgbClr val="000000"/>
                </a:solidFill>
                <a:uFill>
                  <a:solidFill>
                    <a:srgbClr val="FFFFFF"/>
                  </a:solidFill>
                </a:uFill>
                <a:latin typeface="Luckiest Guy" charset="0"/>
                <a:ea typeface="Luckiest Guy" charset="0"/>
                <a:cs typeface="Luckiest Guy" charset="0"/>
              </a:rPr>
              <a:t>Réseau</a:t>
            </a:r>
            <a:r>
              <a:rPr lang="en-US" sz="4400" b="0" strike="noStrike" spc="-1" dirty="0">
                <a:solidFill>
                  <a:srgbClr val="000000"/>
                </a:solidFill>
                <a:uFill>
                  <a:solidFill>
                    <a:srgbClr val="FFFFFF"/>
                  </a:solidFill>
                </a:uFill>
                <a:latin typeface="Luckiest Guy" charset="0"/>
                <a:ea typeface="Luckiest Guy" charset="0"/>
                <a:cs typeface="Luckiest Guy" charset="0"/>
              </a:rPr>
              <a:t>/ </a:t>
            </a:r>
            <a:r>
              <a:rPr lang="en-US" sz="4400" b="0" strike="noStrike" spc="-1" dirty="0" err="1">
                <a:solidFill>
                  <a:srgbClr val="000000"/>
                </a:solidFill>
                <a:uFill>
                  <a:solidFill>
                    <a:srgbClr val="FFFFFF"/>
                  </a:solidFill>
                </a:uFill>
                <a:latin typeface="Luckiest Guy" charset="0"/>
                <a:ea typeface="Luckiest Guy" charset="0"/>
                <a:cs typeface="Luckiest Guy" charset="0"/>
              </a:rPr>
              <a:t>Netzwerk</a:t>
            </a:r>
            <a:endParaRPr lang="en-US" sz="1800" b="0" strike="noStrike" spc="-1" dirty="0">
              <a:solidFill>
                <a:srgbClr val="000000"/>
              </a:solidFill>
              <a:uFill>
                <a:solidFill>
                  <a:srgbClr val="FFFFFF"/>
                </a:solidFill>
              </a:uFill>
              <a:latin typeface="Luckiest Guy" charset="0"/>
              <a:ea typeface="Luckiest Guy" charset="0"/>
              <a:cs typeface="Luckiest Guy" charset="0"/>
            </a:endParaRPr>
          </a:p>
        </p:txBody>
      </p:sp>
      <p:sp>
        <p:nvSpPr>
          <p:cNvPr id="6" name="CustomShape 8"/>
          <p:cNvSpPr/>
          <p:nvPr/>
        </p:nvSpPr>
        <p:spPr>
          <a:xfrm rot="16200000">
            <a:off x="-3155580" y="3444660"/>
            <a:ext cx="6568560" cy="2574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100" b="0" i="1" strike="noStrike" spc="-1">
                <a:solidFill>
                  <a:srgbClr val="D9D9D9"/>
                </a:solidFill>
                <a:uFill>
                  <a:solidFill>
                    <a:srgbClr val="FFFFFF"/>
                  </a:solidFill>
                </a:uFill>
                <a:latin typeface="Calibri"/>
              </a:rPr>
              <a:t>Advanced Network Game – © Securitymadein.lu – M. Farcot – Licensed Under CC BY SA 4.0</a:t>
            </a:r>
            <a:endParaRPr lang="en-US" sz="1800" b="0" strike="noStrike" spc="-1">
              <a:solidFill>
                <a:srgbClr val="000000"/>
              </a:solidFill>
              <a:uFill>
                <a:solidFill>
                  <a:srgbClr val="FFFFFF"/>
                </a:solidFill>
              </a:uFill>
              <a:latin typeface="Arial"/>
            </a:endParaRPr>
          </a:p>
        </p:txBody>
      </p:sp>
      <p:pic>
        <p:nvPicPr>
          <p:cNvPr id="3" name="Image 2"/>
          <p:cNvPicPr>
            <a:picLocks noChangeAspect="1"/>
          </p:cNvPicPr>
          <p:nvPr/>
        </p:nvPicPr>
        <p:blipFill>
          <a:blip r:embed="rId3"/>
          <a:stretch>
            <a:fillRect/>
          </a:stretch>
        </p:blipFill>
        <p:spPr>
          <a:xfrm>
            <a:off x="357300" y="1829767"/>
            <a:ext cx="8686800" cy="4888329"/>
          </a:xfrm>
          <a:prstGeom prst="rect">
            <a:avLst/>
          </a:prstGeom>
        </p:spPr>
      </p:pic>
      <p:pic>
        <p:nvPicPr>
          <p:cNvPr id="9" name="Image 4"/>
          <p:cNvPicPr/>
          <p:nvPr/>
        </p:nvPicPr>
        <p:blipFill>
          <a:blip r:embed="rId4">
            <a:alphaModFix amt="24000"/>
          </a:blip>
          <a:stretch/>
        </p:blipFill>
        <p:spPr>
          <a:xfrm>
            <a:off x="8275680" y="71391"/>
            <a:ext cx="821520" cy="867600"/>
          </a:xfrm>
          <a:prstGeom prst="rect">
            <a:avLst/>
          </a:prstGeom>
          <a:ln>
            <a:noFill/>
          </a:ln>
        </p:spPr>
      </p:pic>
    </p:spTree>
    <p:extLst>
      <p:ext uri="{BB962C8B-B14F-4D97-AF65-F5344CB8AC3E}">
        <p14:creationId xmlns:p14="http://schemas.microsoft.com/office/powerpoint/2010/main" val="6667238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TextShape 1"/>
          <p:cNvSpPr txBox="1"/>
          <p:nvPr/>
        </p:nvSpPr>
        <p:spPr>
          <a:xfrm>
            <a:off x="457200" y="274680"/>
            <a:ext cx="8229240" cy="1142640"/>
          </a:xfrm>
          <a:prstGeom prst="rect">
            <a:avLst/>
          </a:prstGeom>
          <a:noFill/>
          <a:ln>
            <a:noFill/>
          </a:ln>
        </p:spPr>
        <p:txBody>
          <a:bodyPr anchor="ctr"/>
          <a:lstStyle/>
          <a:p>
            <a:pPr algn="ctr">
              <a:lnSpc>
                <a:spcPct val="100000"/>
              </a:lnSpc>
            </a:pPr>
            <a:r>
              <a:rPr lang="en-US" sz="4400" b="0" strike="noStrike" spc="-1">
                <a:solidFill>
                  <a:srgbClr val="000000"/>
                </a:solidFill>
                <a:uFill>
                  <a:solidFill>
                    <a:srgbClr val="FFFFFF"/>
                  </a:solidFill>
                </a:uFill>
                <a:latin typeface="Luckiest Guy" charset="0"/>
                <a:ea typeface="Luckiest Guy" charset="0"/>
                <a:cs typeface="Luckiest Guy" charset="0"/>
              </a:rPr>
              <a:t>Network/Réseau/Netzwerk</a:t>
            </a:r>
            <a:endParaRPr lang="en-US" sz="1800" b="0" strike="noStrike" spc="-1">
              <a:solidFill>
                <a:srgbClr val="000000"/>
              </a:solidFill>
              <a:uFill>
                <a:solidFill>
                  <a:srgbClr val="FFFFFF"/>
                </a:solidFill>
              </a:uFill>
              <a:latin typeface="Luckiest Guy" charset="0"/>
              <a:ea typeface="Luckiest Guy" charset="0"/>
              <a:cs typeface="Luckiest Guy" charset="0"/>
            </a:endParaRPr>
          </a:p>
        </p:txBody>
      </p:sp>
      <p:sp>
        <p:nvSpPr>
          <p:cNvPr id="6" name="CustomShape 8"/>
          <p:cNvSpPr/>
          <p:nvPr/>
        </p:nvSpPr>
        <p:spPr>
          <a:xfrm rot="16200000">
            <a:off x="-3155580" y="3444660"/>
            <a:ext cx="6568560" cy="2574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100" b="0" i="1" strike="noStrike" spc="-1">
                <a:solidFill>
                  <a:srgbClr val="D9D9D9"/>
                </a:solidFill>
                <a:uFill>
                  <a:solidFill>
                    <a:srgbClr val="FFFFFF"/>
                  </a:solidFill>
                </a:uFill>
                <a:latin typeface="Calibri"/>
              </a:rPr>
              <a:t>Advanced Network Game – © Securitymadein.lu – M. Farcot – Licensed Under CC BY SA 4.0</a:t>
            </a:r>
            <a:endParaRPr lang="en-US" sz="1800" b="0" strike="noStrike" spc="-1">
              <a:solidFill>
                <a:srgbClr val="000000"/>
              </a:solidFill>
              <a:uFill>
                <a:solidFill>
                  <a:srgbClr val="FFFFFF"/>
                </a:solidFill>
              </a:uFill>
              <a:latin typeface="Arial"/>
            </a:endParaRPr>
          </a:p>
        </p:txBody>
      </p:sp>
      <p:pic>
        <p:nvPicPr>
          <p:cNvPr id="7" name="Image 4"/>
          <p:cNvPicPr/>
          <p:nvPr/>
        </p:nvPicPr>
        <p:blipFill>
          <a:blip r:embed="rId3">
            <a:alphaModFix amt="24000"/>
          </a:blip>
          <a:stretch/>
        </p:blipFill>
        <p:spPr>
          <a:xfrm>
            <a:off x="8275680" y="71391"/>
            <a:ext cx="821520" cy="867600"/>
          </a:xfrm>
          <a:prstGeom prst="rect">
            <a:avLst/>
          </a:prstGeom>
          <a:ln>
            <a:noFill/>
          </a:ln>
        </p:spPr>
      </p:pic>
      <p:pic>
        <p:nvPicPr>
          <p:cNvPr id="2" name="Image 1"/>
          <p:cNvPicPr>
            <a:picLocks noChangeAspect="1"/>
          </p:cNvPicPr>
          <p:nvPr/>
        </p:nvPicPr>
        <p:blipFill>
          <a:blip r:embed="rId4"/>
          <a:stretch>
            <a:fillRect/>
          </a:stretch>
        </p:blipFill>
        <p:spPr>
          <a:xfrm>
            <a:off x="1978089" y="1417320"/>
            <a:ext cx="5187462" cy="5187462"/>
          </a:xfrm>
          <a:prstGeom prst="rect">
            <a:avLst/>
          </a:prstGeom>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 4"/>
          <p:cNvPicPr/>
          <p:nvPr/>
        </p:nvPicPr>
        <p:blipFill>
          <a:blip r:embed="rId3">
            <a:alphaModFix amt="24000"/>
          </a:blip>
          <a:stretch/>
        </p:blipFill>
        <p:spPr>
          <a:xfrm>
            <a:off x="8275680" y="71391"/>
            <a:ext cx="821520" cy="867600"/>
          </a:xfrm>
          <a:prstGeom prst="rect">
            <a:avLst/>
          </a:prstGeom>
          <a:ln>
            <a:noFill/>
          </a:ln>
        </p:spPr>
      </p:pic>
      <p:sp>
        <p:nvSpPr>
          <p:cNvPr id="99" name="TextShape 1"/>
          <p:cNvSpPr txBox="1"/>
          <p:nvPr/>
        </p:nvSpPr>
        <p:spPr>
          <a:xfrm>
            <a:off x="457200" y="274680"/>
            <a:ext cx="8229240" cy="1142640"/>
          </a:xfrm>
          <a:prstGeom prst="rect">
            <a:avLst/>
          </a:prstGeom>
          <a:noFill/>
          <a:ln>
            <a:noFill/>
          </a:ln>
        </p:spPr>
        <p:txBody>
          <a:bodyPr anchor="ctr"/>
          <a:lstStyle/>
          <a:p>
            <a:pPr algn="ctr">
              <a:lnSpc>
                <a:spcPct val="100000"/>
              </a:lnSpc>
            </a:pPr>
            <a:r>
              <a:rPr lang="en-US" sz="4400" b="0" strike="noStrike" spc="-1">
                <a:solidFill>
                  <a:srgbClr val="000000"/>
                </a:solidFill>
                <a:uFill>
                  <a:solidFill>
                    <a:srgbClr val="FFFFFF"/>
                  </a:solidFill>
                </a:uFill>
                <a:latin typeface="Luckiest Guy" charset="0"/>
                <a:ea typeface="Luckiest Guy" charset="0"/>
                <a:cs typeface="Luckiest Guy" charset="0"/>
              </a:rPr>
              <a:t>Network/</a:t>
            </a:r>
            <a:r>
              <a:rPr lang="en-US" sz="4400" b="0" strike="noStrike" spc="-1" dirty="0" err="1">
                <a:solidFill>
                  <a:srgbClr val="000000"/>
                </a:solidFill>
                <a:uFill>
                  <a:solidFill>
                    <a:srgbClr val="FFFFFF"/>
                  </a:solidFill>
                </a:uFill>
                <a:latin typeface="Luckiest Guy" charset="0"/>
                <a:ea typeface="Luckiest Guy" charset="0"/>
                <a:cs typeface="Luckiest Guy" charset="0"/>
              </a:rPr>
              <a:t>Réseau</a:t>
            </a:r>
            <a:r>
              <a:rPr lang="en-US" sz="4400" b="0" strike="noStrike" spc="-1" dirty="0">
                <a:solidFill>
                  <a:srgbClr val="000000"/>
                </a:solidFill>
                <a:uFill>
                  <a:solidFill>
                    <a:srgbClr val="FFFFFF"/>
                  </a:solidFill>
                </a:uFill>
                <a:latin typeface="Luckiest Guy" charset="0"/>
                <a:ea typeface="Luckiest Guy" charset="0"/>
                <a:cs typeface="Luckiest Guy" charset="0"/>
              </a:rPr>
              <a:t>/</a:t>
            </a:r>
            <a:r>
              <a:rPr lang="en-US" sz="4400" b="0" strike="noStrike" spc="-1" dirty="0" err="1">
                <a:solidFill>
                  <a:srgbClr val="000000"/>
                </a:solidFill>
                <a:uFill>
                  <a:solidFill>
                    <a:srgbClr val="FFFFFF"/>
                  </a:solidFill>
                </a:uFill>
                <a:latin typeface="Luckiest Guy" charset="0"/>
                <a:ea typeface="Luckiest Guy" charset="0"/>
                <a:cs typeface="Luckiest Guy" charset="0"/>
              </a:rPr>
              <a:t>Netzwerk</a:t>
            </a:r>
            <a:endParaRPr lang="en-US" sz="1800" b="0" strike="noStrike" spc="-1" dirty="0">
              <a:solidFill>
                <a:srgbClr val="000000"/>
              </a:solidFill>
              <a:uFill>
                <a:solidFill>
                  <a:srgbClr val="FFFFFF"/>
                </a:solidFill>
              </a:uFill>
              <a:latin typeface="Luckiest Guy" charset="0"/>
              <a:ea typeface="Luckiest Guy" charset="0"/>
              <a:cs typeface="Luckiest Guy" charset="0"/>
            </a:endParaRPr>
          </a:p>
        </p:txBody>
      </p:sp>
      <p:pic>
        <p:nvPicPr>
          <p:cNvPr id="100" name="Picture 5"/>
          <p:cNvPicPr/>
          <p:nvPr/>
        </p:nvPicPr>
        <p:blipFill>
          <a:blip r:embed="rId4"/>
          <a:stretch/>
        </p:blipFill>
        <p:spPr>
          <a:xfrm>
            <a:off x="1985760" y="1421640"/>
            <a:ext cx="5088960" cy="5283360"/>
          </a:xfrm>
          <a:prstGeom prst="rect">
            <a:avLst/>
          </a:prstGeom>
          <a:ln>
            <a:noFill/>
          </a:ln>
        </p:spPr>
      </p:pic>
      <p:sp>
        <p:nvSpPr>
          <p:cNvPr id="6" name="CustomShape 8"/>
          <p:cNvSpPr/>
          <p:nvPr/>
        </p:nvSpPr>
        <p:spPr>
          <a:xfrm rot="16200000">
            <a:off x="-3155580" y="3444660"/>
            <a:ext cx="6568560" cy="2574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100" b="0" i="1" strike="noStrike" spc="-1">
                <a:solidFill>
                  <a:srgbClr val="D9D9D9"/>
                </a:solidFill>
                <a:uFill>
                  <a:solidFill>
                    <a:srgbClr val="FFFFFF"/>
                  </a:solidFill>
                </a:uFill>
                <a:latin typeface="Calibri"/>
              </a:rPr>
              <a:t>Advanced Network Game – © Securitymadein.lu – M. Farcot – Licensed Under CC BY SA 4.0</a:t>
            </a:r>
            <a:endParaRPr lang="en-US" sz="1800" b="0" strike="noStrike" spc="-1">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TextShape 1"/>
          <p:cNvSpPr txBox="1"/>
          <p:nvPr/>
        </p:nvSpPr>
        <p:spPr>
          <a:xfrm>
            <a:off x="457200" y="274680"/>
            <a:ext cx="8229240" cy="1142640"/>
          </a:xfrm>
          <a:prstGeom prst="rect">
            <a:avLst/>
          </a:prstGeom>
          <a:noFill/>
          <a:ln>
            <a:noFill/>
          </a:ln>
        </p:spPr>
        <p:txBody>
          <a:bodyPr anchor="ctr"/>
          <a:lstStyle/>
          <a:p>
            <a:pPr>
              <a:lnSpc>
                <a:spcPct val="100000"/>
              </a:lnSpc>
            </a:pPr>
            <a:r>
              <a:rPr lang="en-US" sz="4400" b="0" strike="noStrike" spc="-1" dirty="0">
                <a:solidFill>
                  <a:srgbClr val="000000"/>
                </a:solidFill>
                <a:uFill>
                  <a:solidFill>
                    <a:srgbClr val="FFFFFF"/>
                  </a:solidFill>
                </a:uFill>
                <a:latin typeface="Luckiest Guy" charset="0"/>
                <a:ea typeface="Luckiest Guy" charset="0"/>
                <a:cs typeface="Luckiest Guy" charset="0"/>
              </a:rPr>
              <a:t>IP address/ </a:t>
            </a:r>
            <a:r>
              <a:rPr lang="en-US" sz="4400" b="0" strike="noStrike" spc="-1" dirty="0" err="1">
                <a:solidFill>
                  <a:srgbClr val="000000"/>
                </a:solidFill>
                <a:uFill>
                  <a:solidFill>
                    <a:srgbClr val="FFFFFF"/>
                  </a:solidFill>
                </a:uFill>
                <a:latin typeface="Luckiest Guy" charset="0"/>
                <a:ea typeface="Luckiest Guy" charset="0"/>
                <a:cs typeface="Luckiest Guy" charset="0"/>
              </a:rPr>
              <a:t>Adresse</a:t>
            </a:r>
            <a:r>
              <a:rPr lang="en-US" sz="4400" b="0" strike="noStrike" spc="-1" dirty="0">
                <a:solidFill>
                  <a:srgbClr val="000000"/>
                </a:solidFill>
                <a:uFill>
                  <a:solidFill>
                    <a:srgbClr val="FFFFFF"/>
                  </a:solidFill>
                </a:uFill>
                <a:latin typeface="Luckiest Guy" charset="0"/>
                <a:ea typeface="Luckiest Guy" charset="0"/>
                <a:cs typeface="Luckiest Guy" charset="0"/>
              </a:rPr>
              <a:t> IP/ IP-</a:t>
            </a:r>
            <a:r>
              <a:rPr lang="en-US" sz="4400" b="0" strike="noStrike" spc="-1" dirty="0" err="1">
                <a:solidFill>
                  <a:srgbClr val="000000"/>
                </a:solidFill>
                <a:uFill>
                  <a:solidFill>
                    <a:srgbClr val="FFFFFF"/>
                  </a:solidFill>
                </a:uFill>
                <a:latin typeface="Luckiest Guy" charset="0"/>
                <a:ea typeface="Luckiest Guy" charset="0"/>
                <a:cs typeface="Luckiest Guy" charset="0"/>
              </a:rPr>
              <a:t>Adresse</a:t>
            </a:r>
            <a:endParaRPr lang="en-US" sz="1800" b="0" strike="noStrike" spc="-1" dirty="0">
              <a:solidFill>
                <a:srgbClr val="000000"/>
              </a:solidFill>
              <a:uFill>
                <a:solidFill>
                  <a:srgbClr val="FFFFFF"/>
                </a:solidFill>
              </a:uFill>
              <a:latin typeface="Luckiest Guy" charset="0"/>
              <a:ea typeface="Luckiest Guy" charset="0"/>
              <a:cs typeface="Luckiest Guy" charset="0"/>
            </a:endParaRPr>
          </a:p>
        </p:txBody>
      </p:sp>
      <p:sp>
        <p:nvSpPr>
          <p:cNvPr id="104" name="CustomShape 2"/>
          <p:cNvSpPr/>
          <p:nvPr/>
        </p:nvSpPr>
        <p:spPr>
          <a:xfrm>
            <a:off x="-2008800" y="3832920"/>
            <a:ext cx="184320" cy="369000"/>
          </a:xfrm>
          <a:prstGeom prst="rect">
            <a:avLst/>
          </a:prstGeom>
          <a:noFill/>
          <a:ln>
            <a:noFill/>
          </a:ln>
        </p:spPr>
        <p:style>
          <a:lnRef idx="0">
            <a:scrgbClr r="0" g="0" b="0"/>
          </a:lnRef>
          <a:fillRef idx="0">
            <a:scrgbClr r="0" g="0" b="0"/>
          </a:fillRef>
          <a:effectRef idx="0">
            <a:scrgbClr r="0" g="0" b="0"/>
          </a:effectRef>
          <a:fontRef idx="minor"/>
        </p:style>
      </p:sp>
      <p:pic>
        <p:nvPicPr>
          <p:cNvPr id="105" name="Picture 6"/>
          <p:cNvPicPr/>
          <p:nvPr/>
        </p:nvPicPr>
        <p:blipFill>
          <a:blip r:embed="rId3"/>
          <a:stretch/>
        </p:blipFill>
        <p:spPr>
          <a:xfrm>
            <a:off x="977220" y="2479384"/>
            <a:ext cx="807840" cy="888480"/>
          </a:xfrm>
          <a:prstGeom prst="rect">
            <a:avLst/>
          </a:prstGeom>
          <a:ln>
            <a:noFill/>
          </a:ln>
        </p:spPr>
      </p:pic>
      <p:sp>
        <p:nvSpPr>
          <p:cNvPr id="106" name="CustomShape 3"/>
          <p:cNvSpPr/>
          <p:nvPr/>
        </p:nvSpPr>
        <p:spPr>
          <a:xfrm>
            <a:off x="1396080" y="2490480"/>
            <a:ext cx="4035240" cy="5778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3200" b="0" strike="noStrike" spc="-1" dirty="0">
                <a:solidFill>
                  <a:srgbClr val="000000"/>
                </a:solidFill>
                <a:uFill>
                  <a:solidFill>
                    <a:srgbClr val="FFFFFF"/>
                  </a:solidFill>
                </a:uFill>
                <a:latin typeface="Luckiest Guy" charset="0"/>
                <a:ea typeface="Luckiest Guy" charset="0"/>
                <a:cs typeface="Luckiest Guy" charset="0"/>
              </a:rPr>
              <a:t>+352 2 44 44-200 </a:t>
            </a:r>
            <a:endParaRPr lang="en-US" sz="1800" b="0" strike="noStrike" spc="-1" dirty="0">
              <a:solidFill>
                <a:srgbClr val="000000"/>
              </a:solidFill>
              <a:uFill>
                <a:solidFill>
                  <a:srgbClr val="FFFFFF"/>
                </a:solidFill>
              </a:uFill>
              <a:latin typeface="Luckiest Guy" charset="0"/>
              <a:ea typeface="Luckiest Guy" charset="0"/>
              <a:cs typeface="Luckiest Guy" charset="0"/>
            </a:endParaRPr>
          </a:p>
        </p:txBody>
      </p:sp>
      <p:sp>
        <p:nvSpPr>
          <p:cNvPr id="107" name="CustomShape 4"/>
          <p:cNvSpPr/>
          <p:nvPr/>
        </p:nvSpPr>
        <p:spPr>
          <a:xfrm>
            <a:off x="2824290" y="3884400"/>
            <a:ext cx="2711160" cy="5778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3200" b="0" strike="noStrike" spc="-1">
                <a:solidFill>
                  <a:srgbClr val="000000"/>
                </a:solidFill>
                <a:uFill>
                  <a:solidFill>
                    <a:srgbClr val="FFFFFF"/>
                  </a:solidFill>
                </a:uFill>
                <a:latin typeface="Luckiest Guy" charset="0"/>
                <a:ea typeface="Luckiest Guy" charset="0"/>
                <a:cs typeface="Luckiest Guy" charset="0"/>
              </a:rPr>
              <a:t>Luxembourg</a:t>
            </a:r>
            <a:endParaRPr lang="en-US" sz="1800" b="0" strike="noStrike" spc="-1">
              <a:solidFill>
                <a:srgbClr val="000000"/>
              </a:solidFill>
              <a:uFill>
                <a:solidFill>
                  <a:srgbClr val="FFFFFF"/>
                </a:solidFill>
              </a:uFill>
              <a:latin typeface="Luckiest Guy" charset="0"/>
              <a:ea typeface="Luckiest Guy" charset="0"/>
              <a:cs typeface="Luckiest Guy" charset="0"/>
            </a:endParaRPr>
          </a:p>
        </p:txBody>
      </p:sp>
      <p:sp>
        <p:nvSpPr>
          <p:cNvPr id="108" name="CustomShape 5"/>
          <p:cNvSpPr/>
          <p:nvPr/>
        </p:nvSpPr>
        <p:spPr>
          <a:xfrm>
            <a:off x="2404440" y="3162240"/>
            <a:ext cx="1020960" cy="671400"/>
          </a:xfrm>
          <a:custGeom>
            <a:avLst/>
            <a:gdLst/>
            <a:ahLst/>
            <a:cxnLst/>
            <a:rect l="l" t="t" r="r" b="b"/>
            <a:pathLst>
              <a:path w="21600" h="21600">
                <a:moveTo>
                  <a:pt x="0" y="0"/>
                </a:moveTo>
                <a:lnTo>
                  <a:pt x="21600" y="21600"/>
                </a:lnTo>
              </a:path>
            </a:pathLst>
          </a:custGeom>
          <a:noFill/>
          <a:ln w="25560">
            <a:solidFill>
              <a:srgbClr val="4F81BD"/>
            </a:solidFill>
            <a:round/>
            <a:tailEnd type="arrow" w="med" len="med"/>
          </a:ln>
          <a:effectLst>
            <a:outerShdw dist="20160" dir="5400000">
              <a:srgbClr val="000000">
                <a:alpha val="38000"/>
              </a:srgbClr>
            </a:outerShdw>
          </a:effectLst>
        </p:spPr>
        <p:style>
          <a:lnRef idx="0">
            <a:scrgbClr r="0" g="0" b="0"/>
          </a:lnRef>
          <a:fillRef idx="0">
            <a:scrgbClr r="0" g="0" b="0"/>
          </a:fillRef>
          <a:effectRef idx="0">
            <a:scrgbClr r="0" g="0" b="0"/>
          </a:effectRef>
          <a:fontRef idx="minor"/>
        </p:style>
      </p:sp>
      <p:sp>
        <p:nvSpPr>
          <p:cNvPr id="109" name="CustomShape 6"/>
          <p:cNvSpPr/>
          <p:nvPr/>
        </p:nvSpPr>
        <p:spPr>
          <a:xfrm>
            <a:off x="1530900" y="2483312"/>
            <a:ext cx="825840" cy="651600"/>
          </a:xfrm>
          <a:prstGeom prst="rect">
            <a:avLst/>
          </a:prstGeom>
          <a:noFill/>
          <a:ln w="9360">
            <a:solidFill>
              <a:srgbClr val="4A7EBB"/>
            </a:solidFill>
            <a:round/>
          </a:ln>
          <a:effectLst>
            <a:outerShdw dist="23040" dir="5400000">
              <a:srgbClr val="000000">
                <a:alpha val="35000"/>
              </a:srgbClr>
            </a:outerShdw>
          </a:effectLst>
        </p:spPr>
        <p:style>
          <a:lnRef idx="0">
            <a:scrgbClr r="0" g="0" b="0"/>
          </a:lnRef>
          <a:fillRef idx="0">
            <a:scrgbClr r="0" g="0" b="0"/>
          </a:fillRef>
          <a:effectRef idx="0">
            <a:scrgbClr r="0" g="0" b="0"/>
          </a:effectRef>
          <a:fontRef idx="minor"/>
        </p:style>
      </p:sp>
      <p:pic>
        <p:nvPicPr>
          <p:cNvPr id="110" name="Picture 11"/>
          <p:cNvPicPr/>
          <p:nvPr/>
        </p:nvPicPr>
        <p:blipFill>
          <a:blip r:embed="rId4"/>
          <a:stretch/>
        </p:blipFill>
        <p:spPr>
          <a:xfrm>
            <a:off x="2546280" y="5535360"/>
            <a:ext cx="722520" cy="722520"/>
          </a:xfrm>
          <a:prstGeom prst="rect">
            <a:avLst/>
          </a:prstGeom>
          <a:ln>
            <a:noFill/>
          </a:ln>
        </p:spPr>
      </p:pic>
      <p:sp>
        <p:nvSpPr>
          <p:cNvPr id="111" name="CustomShape 7"/>
          <p:cNvSpPr/>
          <p:nvPr/>
        </p:nvSpPr>
        <p:spPr>
          <a:xfrm>
            <a:off x="3426120" y="5535360"/>
            <a:ext cx="5241960" cy="699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4000" b="0" strike="noStrike" spc="-1">
                <a:solidFill>
                  <a:srgbClr val="8EB4E3"/>
                </a:solidFill>
                <a:uFill>
                  <a:solidFill>
                    <a:srgbClr val="FFFFFF"/>
                  </a:solidFill>
                </a:uFill>
                <a:latin typeface="Luckiest Guy" charset="0"/>
                <a:ea typeface="Luckiest Guy" charset="0"/>
                <a:cs typeface="Luckiest Guy" charset="0"/>
              </a:rPr>
              <a:t>XXX</a:t>
            </a:r>
            <a:r>
              <a:rPr lang="en-US" sz="4000" b="0" strike="noStrike" spc="-1">
                <a:solidFill>
                  <a:srgbClr val="4F81BD"/>
                </a:solidFill>
                <a:uFill>
                  <a:solidFill>
                    <a:srgbClr val="FFFFFF"/>
                  </a:solidFill>
                </a:uFill>
                <a:latin typeface="Luckiest Guy" charset="0"/>
                <a:ea typeface="Luckiest Guy" charset="0"/>
                <a:cs typeface="Luckiest Guy" charset="0"/>
              </a:rPr>
              <a:t>.</a:t>
            </a:r>
            <a:r>
              <a:rPr lang="en-US" sz="4000" b="0" strike="noStrike" spc="-1">
                <a:solidFill>
                  <a:srgbClr val="558ED5"/>
                </a:solidFill>
                <a:uFill>
                  <a:solidFill>
                    <a:srgbClr val="FFFFFF"/>
                  </a:solidFill>
                </a:uFill>
                <a:latin typeface="Luckiest Guy" charset="0"/>
                <a:ea typeface="Luckiest Guy" charset="0"/>
                <a:cs typeface="Luckiest Guy" charset="0"/>
              </a:rPr>
              <a:t>XXX</a:t>
            </a:r>
            <a:r>
              <a:rPr lang="en-US" sz="4000" b="0" strike="noStrike" spc="-1">
                <a:solidFill>
                  <a:srgbClr val="4F81BD"/>
                </a:solidFill>
                <a:uFill>
                  <a:solidFill>
                    <a:srgbClr val="FFFFFF"/>
                  </a:solidFill>
                </a:uFill>
                <a:latin typeface="Luckiest Guy" charset="0"/>
                <a:ea typeface="Luckiest Guy" charset="0"/>
                <a:cs typeface="Luckiest Guy" charset="0"/>
              </a:rPr>
              <a:t>.</a:t>
            </a:r>
            <a:r>
              <a:rPr lang="en-US" sz="4000" b="0" strike="noStrike" spc="-1">
                <a:solidFill>
                  <a:srgbClr val="17375E"/>
                </a:solidFill>
                <a:uFill>
                  <a:solidFill>
                    <a:srgbClr val="FFFFFF"/>
                  </a:solidFill>
                </a:uFill>
                <a:latin typeface="Luckiest Guy" charset="0"/>
                <a:ea typeface="Luckiest Guy" charset="0"/>
                <a:cs typeface="Luckiest Guy" charset="0"/>
              </a:rPr>
              <a:t>XXX</a:t>
            </a:r>
            <a:r>
              <a:rPr lang="en-US" sz="4000" b="0" strike="noStrike" spc="-1">
                <a:solidFill>
                  <a:srgbClr val="4F81BD"/>
                </a:solidFill>
                <a:uFill>
                  <a:solidFill>
                    <a:srgbClr val="FFFFFF"/>
                  </a:solidFill>
                </a:uFill>
                <a:latin typeface="Luckiest Guy" charset="0"/>
                <a:ea typeface="Luckiest Guy" charset="0"/>
                <a:cs typeface="Luckiest Guy" charset="0"/>
              </a:rPr>
              <a:t>.</a:t>
            </a:r>
            <a:r>
              <a:rPr lang="en-US" sz="4000" b="0" strike="noStrike" spc="-1">
                <a:solidFill>
                  <a:srgbClr val="10243E"/>
                </a:solidFill>
                <a:uFill>
                  <a:solidFill>
                    <a:srgbClr val="FFFFFF"/>
                  </a:solidFill>
                </a:uFill>
                <a:latin typeface="Luckiest Guy" charset="0"/>
                <a:ea typeface="Luckiest Guy" charset="0"/>
                <a:cs typeface="Luckiest Guy" charset="0"/>
              </a:rPr>
              <a:t>XXX</a:t>
            </a:r>
            <a:endParaRPr lang="en-US" sz="1800" b="0" strike="noStrike" spc="-1">
              <a:solidFill>
                <a:srgbClr val="000000"/>
              </a:solidFill>
              <a:uFill>
                <a:solidFill>
                  <a:srgbClr val="FFFFFF"/>
                </a:solidFill>
              </a:uFill>
              <a:latin typeface="Luckiest Guy" charset="0"/>
              <a:ea typeface="Luckiest Guy" charset="0"/>
              <a:cs typeface="Luckiest Guy" charset="0"/>
            </a:endParaRPr>
          </a:p>
        </p:txBody>
      </p:sp>
      <p:pic>
        <p:nvPicPr>
          <p:cNvPr id="112" name="Picture 13"/>
          <p:cNvPicPr/>
          <p:nvPr/>
        </p:nvPicPr>
        <p:blipFill>
          <a:blip r:embed="rId5"/>
          <a:stretch/>
        </p:blipFill>
        <p:spPr>
          <a:xfrm>
            <a:off x="6574680" y="2516400"/>
            <a:ext cx="1813320" cy="1813320"/>
          </a:xfrm>
          <a:prstGeom prst="rect">
            <a:avLst/>
          </a:prstGeom>
          <a:ln>
            <a:noFill/>
          </a:ln>
        </p:spPr>
      </p:pic>
      <p:sp>
        <p:nvSpPr>
          <p:cNvPr id="14" name="CustomShape 8"/>
          <p:cNvSpPr/>
          <p:nvPr/>
        </p:nvSpPr>
        <p:spPr>
          <a:xfrm rot="16200000">
            <a:off x="-3155580" y="3444660"/>
            <a:ext cx="6568560" cy="2574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100" b="0" i="1" strike="noStrike" spc="-1">
                <a:solidFill>
                  <a:srgbClr val="D9D9D9"/>
                </a:solidFill>
                <a:uFill>
                  <a:solidFill>
                    <a:srgbClr val="FFFFFF"/>
                  </a:solidFill>
                </a:uFill>
                <a:latin typeface="Calibri"/>
              </a:rPr>
              <a:t>Advanced Network Game – © Securitymadein.lu – M. Farcot – Licensed Under CC BY SA 4.0</a:t>
            </a:r>
            <a:endParaRPr lang="en-US" sz="1800" b="0" strike="noStrike" spc="-1">
              <a:solidFill>
                <a:srgbClr val="000000"/>
              </a:solidFill>
              <a:uFill>
                <a:solidFill>
                  <a:srgbClr val="FFFFFF"/>
                </a:solidFill>
              </a:uFill>
              <a:latin typeface="Arial"/>
            </a:endParaRPr>
          </a:p>
        </p:txBody>
      </p:sp>
      <p:pic>
        <p:nvPicPr>
          <p:cNvPr id="15" name="Image 4"/>
          <p:cNvPicPr/>
          <p:nvPr/>
        </p:nvPicPr>
        <p:blipFill>
          <a:blip r:embed="rId6">
            <a:alphaModFix amt="24000"/>
          </a:blip>
          <a:stretch/>
        </p:blipFill>
        <p:spPr>
          <a:xfrm>
            <a:off x="8275680" y="71391"/>
            <a:ext cx="821520" cy="867600"/>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 name="TextShape 1"/>
          <p:cNvSpPr txBox="1"/>
          <p:nvPr/>
        </p:nvSpPr>
        <p:spPr>
          <a:xfrm>
            <a:off x="161640" y="274680"/>
            <a:ext cx="8524800" cy="1142640"/>
          </a:xfrm>
          <a:prstGeom prst="rect">
            <a:avLst/>
          </a:prstGeom>
          <a:noFill/>
          <a:ln>
            <a:noFill/>
          </a:ln>
        </p:spPr>
        <p:txBody>
          <a:bodyPr anchor="ctr"/>
          <a:lstStyle/>
          <a:p>
            <a:pPr>
              <a:lnSpc>
                <a:spcPct val="100000"/>
              </a:lnSpc>
            </a:pPr>
            <a:r>
              <a:rPr lang="en-US" sz="4400" b="0" strike="noStrike" spc="-1" dirty="0">
                <a:solidFill>
                  <a:srgbClr val="000000"/>
                </a:solidFill>
                <a:uFill>
                  <a:solidFill>
                    <a:srgbClr val="FFFFFF"/>
                  </a:solidFill>
                </a:uFill>
                <a:latin typeface="Luckiest Guy" charset="0"/>
                <a:ea typeface="Luckiest Guy" charset="0"/>
                <a:cs typeface="Luckiest Guy" charset="0"/>
              </a:rPr>
              <a:t>IP packet/ </a:t>
            </a:r>
            <a:r>
              <a:rPr lang="en-US" sz="4400" b="0" strike="noStrike" spc="-1" dirty="0" err="1">
                <a:solidFill>
                  <a:srgbClr val="000000"/>
                </a:solidFill>
                <a:uFill>
                  <a:solidFill>
                    <a:srgbClr val="FFFFFF"/>
                  </a:solidFill>
                </a:uFill>
                <a:latin typeface="Luckiest Guy" charset="0"/>
                <a:ea typeface="Luckiest Guy" charset="0"/>
                <a:cs typeface="Luckiest Guy" charset="0"/>
              </a:rPr>
              <a:t>Paquet</a:t>
            </a:r>
            <a:r>
              <a:rPr lang="en-US" sz="4400" b="0" strike="noStrike" spc="-1" dirty="0">
                <a:solidFill>
                  <a:srgbClr val="000000"/>
                </a:solidFill>
                <a:uFill>
                  <a:solidFill>
                    <a:srgbClr val="FFFFFF"/>
                  </a:solidFill>
                </a:uFill>
                <a:latin typeface="Luckiest Guy" charset="0"/>
                <a:ea typeface="Luckiest Guy" charset="0"/>
                <a:cs typeface="Luckiest Guy" charset="0"/>
              </a:rPr>
              <a:t> IP/ IP-</a:t>
            </a:r>
            <a:r>
              <a:rPr lang="en-US" sz="4400" b="0" strike="noStrike" spc="-1" dirty="0" err="1">
                <a:solidFill>
                  <a:srgbClr val="000000"/>
                </a:solidFill>
                <a:uFill>
                  <a:solidFill>
                    <a:srgbClr val="FFFFFF"/>
                  </a:solidFill>
                </a:uFill>
                <a:latin typeface="Luckiest Guy" charset="0"/>
                <a:ea typeface="Luckiest Guy" charset="0"/>
                <a:cs typeface="Luckiest Guy" charset="0"/>
              </a:rPr>
              <a:t>Paket</a:t>
            </a:r>
            <a:endParaRPr lang="en-US" sz="1800" b="0" strike="noStrike" spc="-1" dirty="0">
              <a:solidFill>
                <a:srgbClr val="000000"/>
              </a:solidFill>
              <a:uFill>
                <a:solidFill>
                  <a:srgbClr val="FFFFFF"/>
                </a:solidFill>
              </a:uFill>
              <a:latin typeface="Luckiest Guy" charset="0"/>
              <a:ea typeface="Luckiest Guy" charset="0"/>
              <a:cs typeface="Luckiest Guy" charset="0"/>
            </a:endParaRPr>
          </a:p>
        </p:txBody>
      </p:sp>
      <p:sp>
        <p:nvSpPr>
          <p:cNvPr id="116" name="CustomShape 2"/>
          <p:cNvSpPr/>
          <p:nvPr/>
        </p:nvSpPr>
        <p:spPr>
          <a:xfrm>
            <a:off x="-2008800" y="3832920"/>
            <a:ext cx="184320" cy="369000"/>
          </a:xfrm>
          <a:prstGeom prst="rect">
            <a:avLst/>
          </a:prstGeom>
          <a:noFill/>
          <a:ln>
            <a:noFill/>
          </a:ln>
        </p:spPr>
        <p:style>
          <a:lnRef idx="0">
            <a:scrgbClr r="0" g="0" b="0"/>
          </a:lnRef>
          <a:fillRef idx="0">
            <a:scrgbClr r="0" g="0" b="0"/>
          </a:fillRef>
          <a:effectRef idx="0">
            <a:scrgbClr r="0" g="0" b="0"/>
          </a:effectRef>
          <a:fontRef idx="minor"/>
        </p:style>
      </p:sp>
      <p:pic>
        <p:nvPicPr>
          <p:cNvPr id="117" name="Picture 14"/>
          <p:cNvPicPr/>
          <p:nvPr/>
        </p:nvPicPr>
        <p:blipFill>
          <a:blip r:embed="rId3"/>
          <a:stretch/>
        </p:blipFill>
        <p:spPr>
          <a:xfrm>
            <a:off x="776520" y="4219560"/>
            <a:ext cx="1813320" cy="1813320"/>
          </a:xfrm>
          <a:prstGeom prst="rect">
            <a:avLst/>
          </a:prstGeom>
          <a:ln>
            <a:noFill/>
          </a:ln>
        </p:spPr>
      </p:pic>
      <p:sp>
        <p:nvSpPr>
          <p:cNvPr id="118" name="CustomShape 3"/>
          <p:cNvSpPr/>
          <p:nvPr/>
        </p:nvSpPr>
        <p:spPr>
          <a:xfrm>
            <a:off x="493200" y="1808280"/>
            <a:ext cx="4646520" cy="760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4400" b="1" strike="noStrike" spc="-1">
                <a:solidFill>
                  <a:srgbClr val="000000"/>
                </a:solidFill>
                <a:uFill>
                  <a:solidFill>
                    <a:srgbClr val="FFFFFF"/>
                  </a:solidFill>
                </a:uFill>
                <a:latin typeface="Luckiest Guy" charset="0"/>
                <a:ea typeface="Luckiest Guy" charset="0"/>
                <a:cs typeface="Luckiest Guy" charset="0"/>
              </a:rPr>
              <a:t>Source (From)</a:t>
            </a:r>
            <a:endParaRPr lang="en-US" sz="1800" b="0" strike="noStrike" spc="-1">
              <a:solidFill>
                <a:srgbClr val="000000"/>
              </a:solidFill>
              <a:uFill>
                <a:solidFill>
                  <a:srgbClr val="FFFFFF"/>
                </a:solidFill>
              </a:uFill>
              <a:latin typeface="Luckiest Guy" charset="0"/>
              <a:ea typeface="Luckiest Guy" charset="0"/>
              <a:cs typeface="Luckiest Guy" charset="0"/>
            </a:endParaRPr>
          </a:p>
        </p:txBody>
      </p:sp>
      <p:sp>
        <p:nvSpPr>
          <p:cNvPr id="119" name="CustomShape 4"/>
          <p:cNvSpPr/>
          <p:nvPr/>
        </p:nvSpPr>
        <p:spPr>
          <a:xfrm>
            <a:off x="442080" y="2630520"/>
            <a:ext cx="5228640" cy="760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4400" b="1" strike="noStrike" spc="-1">
                <a:solidFill>
                  <a:srgbClr val="000000"/>
                </a:solidFill>
                <a:uFill>
                  <a:solidFill>
                    <a:srgbClr val="FFFFFF"/>
                  </a:solidFill>
                </a:uFill>
                <a:latin typeface="Luckiest Guy" charset="0"/>
                <a:ea typeface="Luckiest Guy" charset="0"/>
                <a:cs typeface="Luckiest Guy" charset="0"/>
              </a:rPr>
              <a:t>Destination (To)</a:t>
            </a:r>
            <a:endParaRPr lang="en-US" sz="1800" b="0" strike="noStrike" spc="-1">
              <a:solidFill>
                <a:srgbClr val="000000"/>
              </a:solidFill>
              <a:uFill>
                <a:solidFill>
                  <a:srgbClr val="FFFFFF"/>
                </a:solidFill>
              </a:uFill>
              <a:latin typeface="Luckiest Guy" charset="0"/>
              <a:ea typeface="Luckiest Guy" charset="0"/>
              <a:cs typeface="Luckiest Guy" charset="0"/>
            </a:endParaRPr>
          </a:p>
        </p:txBody>
      </p:sp>
      <p:sp>
        <p:nvSpPr>
          <p:cNvPr id="120" name="CustomShape 5"/>
          <p:cNvSpPr/>
          <p:nvPr/>
        </p:nvSpPr>
        <p:spPr>
          <a:xfrm>
            <a:off x="2562120" y="4288140"/>
            <a:ext cx="1548360" cy="760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4400" b="0" i="1" strike="noStrike" spc="-1">
                <a:solidFill>
                  <a:srgbClr val="000000"/>
                </a:solidFill>
                <a:uFill>
                  <a:solidFill>
                    <a:srgbClr val="FFFFFF"/>
                  </a:solidFill>
                </a:uFill>
                <a:latin typeface="Luckiest Guy" charset="0"/>
                <a:ea typeface="Luckiest Guy" charset="0"/>
                <a:cs typeface="Luckiest Guy" charset="0"/>
              </a:rPr>
              <a:t>Time</a:t>
            </a:r>
            <a:endParaRPr lang="en-US" sz="1800" b="0" strike="noStrike" spc="-1">
              <a:solidFill>
                <a:srgbClr val="000000"/>
              </a:solidFill>
              <a:uFill>
                <a:solidFill>
                  <a:srgbClr val="FFFFFF"/>
                </a:solidFill>
              </a:uFill>
              <a:latin typeface="Luckiest Guy" charset="0"/>
              <a:ea typeface="Luckiest Guy" charset="0"/>
              <a:cs typeface="Luckiest Guy" charset="0"/>
            </a:endParaRPr>
          </a:p>
        </p:txBody>
      </p:sp>
      <p:sp>
        <p:nvSpPr>
          <p:cNvPr id="121" name="CustomShape 6"/>
          <p:cNvSpPr/>
          <p:nvPr/>
        </p:nvSpPr>
        <p:spPr>
          <a:xfrm>
            <a:off x="2512800" y="4825980"/>
            <a:ext cx="2433600" cy="760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4400" b="0" i="1" strike="noStrike" spc="-1" dirty="0">
                <a:solidFill>
                  <a:srgbClr val="000000"/>
                </a:solidFill>
                <a:uFill>
                  <a:solidFill>
                    <a:srgbClr val="FFFFFF"/>
                  </a:solidFill>
                </a:uFill>
                <a:latin typeface="Luckiest Guy" charset="0"/>
                <a:ea typeface="Luckiest Guy" charset="0"/>
                <a:cs typeface="Luckiest Guy" charset="0"/>
              </a:rPr>
              <a:t>Protocol</a:t>
            </a:r>
            <a:endParaRPr lang="en-US" sz="1800" b="0" strike="noStrike" spc="-1" dirty="0">
              <a:solidFill>
                <a:srgbClr val="000000"/>
              </a:solidFill>
              <a:uFill>
                <a:solidFill>
                  <a:srgbClr val="FFFFFF"/>
                </a:solidFill>
              </a:uFill>
              <a:latin typeface="Luckiest Guy" charset="0"/>
              <a:ea typeface="Luckiest Guy" charset="0"/>
              <a:cs typeface="Luckiest Guy" charset="0"/>
            </a:endParaRPr>
          </a:p>
        </p:txBody>
      </p:sp>
      <p:sp>
        <p:nvSpPr>
          <p:cNvPr id="122" name="CustomShape 7"/>
          <p:cNvSpPr/>
          <p:nvPr/>
        </p:nvSpPr>
        <p:spPr>
          <a:xfrm>
            <a:off x="2504880" y="5364180"/>
            <a:ext cx="2108880" cy="760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4400" b="0" i="1" strike="noStrike" spc="-1">
                <a:solidFill>
                  <a:srgbClr val="000000"/>
                </a:solidFill>
                <a:uFill>
                  <a:solidFill>
                    <a:srgbClr val="FFFFFF"/>
                  </a:solidFill>
                </a:uFill>
                <a:latin typeface="Luckiest Guy" charset="0"/>
                <a:ea typeface="Luckiest Guy" charset="0"/>
                <a:cs typeface="Luckiest Guy" charset="0"/>
              </a:rPr>
              <a:t>Length</a:t>
            </a:r>
            <a:endParaRPr lang="en-US" sz="1800" b="0" strike="noStrike" spc="-1">
              <a:solidFill>
                <a:srgbClr val="000000"/>
              </a:solidFill>
              <a:uFill>
                <a:solidFill>
                  <a:srgbClr val="FFFFFF"/>
                </a:solidFill>
              </a:uFill>
              <a:latin typeface="Luckiest Guy" charset="0"/>
              <a:ea typeface="Luckiest Guy" charset="0"/>
              <a:cs typeface="Luckiest Guy" charset="0"/>
            </a:endParaRPr>
          </a:p>
        </p:txBody>
      </p:sp>
      <p:sp>
        <p:nvSpPr>
          <p:cNvPr id="123" name="CustomShape 8"/>
          <p:cNvSpPr/>
          <p:nvPr/>
        </p:nvSpPr>
        <p:spPr>
          <a:xfrm>
            <a:off x="5077800" y="1762200"/>
            <a:ext cx="555840" cy="4634280"/>
          </a:xfrm>
          <a:prstGeom prst="rightBrace">
            <a:avLst>
              <a:gd name="adj1" fmla="val 8333"/>
              <a:gd name="adj2" fmla="val 50498"/>
            </a:avLst>
          </a:prstGeom>
          <a:noFill/>
          <a:ln w="38160">
            <a:solidFill>
              <a:srgbClr val="4F81BD"/>
            </a:solidFill>
            <a:round/>
          </a:ln>
          <a:effectLst>
            <a:outerShdw dist="23040" dir="5400000">
              <a:srgbClr val="000000">
                <a:alpha val="35000"/>
              </a:srgbClr>
            </a:outerShdw>
          </a:effectLst>
        </p:spPr>
        <p:style>
          <a:lnRef idx="0">
            <a:scrgbClr r="0" g="0" b="0"/>
          </a:lnRef>
          <a:fillRef idx="0">
            <a:scrgbClr r="0" g="0" b="0"/>
          </a:fillRef>
          <a:effectRef idx="0">
            <a:scrgbClr r="0" g="0" b="0"/>
          </a:effectRef>
          <a:fontRef idx="minor"/>
        </p:style>
      </p:sp>
      <p:sp>
        <p:nvSpPr>
          <p:cNvPr id="124" name="CustomShape 9"/>
          <p:cNvSpPr/>
          <p:nvPr/>
        </p:nvSpPr>
        <p:spPr>
          <a:xfrm>
            <a:off x="5581080" y="3053610"/>
            <a:ext cx="3599280" cy="25275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4000" b="0" i="1" strike="noStrike" spc="-1" dirty="0">
                <a:solidFill>
                  <a:srgbClr val="000000"/>
                </a:solidFill>
                <a:uFill>
                  <a:solidFill>
                    <a:srgbClr val="FFFFFF"/>
                  </a:solidFill>
                </a:uFill>
                <a:latin typeface="Luckiest Guy" charset="0"/>
                <a:ea typeface="Luckiest Guy" charset="0"/>
                <a:cs typeface="Luckiest Guy" charset="0"/>
              </a:rPr>
              <a:t>Meta Data</a:t>
            </a:r>
            <a:endParaRPr lang="en-US" sz="1800" b="0" strike="noStrike" spc="-1" dirty="0">
              <a:solidFill>
                <a:srgbClr val="000000"/>
              </a:solidFill>
              <a:uFill>
                <a:solidFill>
                  <a:srgbClr val="FFFFFF"/>
                </a:solidFill>
              </a:uFill>
              <a:latin typeface="Luckiest Guy" charset="0"/>
              <a:ea typeface="Luckiest Guy" charset="0"/>
              <a:cs typeface="Luckiest Guy" charset="0"/>
            </a:endParaRPr>
          </a:p>
          <a:p>
            <a:pPr>
              <a:lnSpc>
                <a:spcPct val="100000"/>
              </a:lnSpc>
            </a:pPr>
            <a:r>
              <a:rPr lang="en-US" sz="4000" b="0" i="1" strike="noStrike" spc="-1" dirty="0" err="1">
                <a:solidFill>
                  <a:srgbClr val="000000"/>
                </a:solidFill>
                <a:uFill>
                  <a:solidFill>
                    <a:srgbClr val="FFFFFF"/>
                  </a:solidFill>
                </a:uFill>
                <a:latin typeface="Luckiest Guy" charset="0"/>
                <a:ea typeface="Luckiest Guy" charset="0"/>
                <a:cs typeface="Luckiest Guy" charset="0"/>
              </a:rPr>
              <a:t>Metadonnées</a:t>
            </a:r>
            <a:endParaRPr lang="en-US" sz="1800" b="0" strike="noStrike" spc="-1" dirty="0">
              <a:solidFill>
                <a:srgbClr val="000000"/>
              </a:solidFill>
              <a:uFill>
                <a:solidFill>
                  <a:srgbClr val="FFFFFF"/>
                </a:solidFill>
              </a:uFill>
              <a:latin typeface="Luckiest Guy" charset="0"/>
              <a:ea typeface="Luckiest Guy" charset="0"/>
              <a:cs typeface="Luckiest Guy" charset="0"/>
            </a:endParaRPr>
          </a:p>
          <a:p>
            <a:pPr>
              <a:lnSpc>
                <a:spcPct val="100000"/>
              </a:lnSpc>
            </a:pPr>
            <a:r>
              <a:rPr lang="en-US" sz="4000" b="0" i="1" strike="noStrike" spc="-1" dirty="0" err="1">
                <a:solidFill>
                  <a:srgbClr val="000000"/>
                </a:solidFill>
                <a:uFill>
                  <a:solidFill>
                    <a:srgbClr val="FFFFFF"/>
                  </a:solidFill>
                </a:uFill>
                <a:latin typeface="Luckiest Guy" charset="0"/>
                <a:ea typeface="Luckiest Guy" charset="0"/>
                <a:cs typeface="Luckiest Guy" charset="0"/>
              </a:rPr>
              <a:t>Metadaten</a:t>
            </a:r>
            <a:endParaRPr lang="en-US" sz="1800" b="0" strike="noStrike" spc="-1" dirty="0">
              <a:solidFill>
                <a:srgbClr val="000000"/>
              </a:solidFill>
              <a:uFill>
                <a:solidFill>
                  <a:srgbClr val="FFFFFF"/>
                </a:solidFill>
              </a:uFill>
              <a:latin typeface="Luckiest Guy" charset="0"/>
              <a:ea typeface="Luckiest Guy" charset="0"/>
              <a:cs typeface="Luckiest Guy" charset="0"/>
            </a:endParaRPr>
          </a:p>
        </p:txBody>
      </p:sp>
      <p:sp>
        <p:nvSpPr>
          <p:cNvPr id="125" name="CustomShape 10"/>
          <p:cNvSpPr/>
          <p:nvPr/>
        </p:nvSpPr>
        <p:spPr>
          <a:xfrm>
            <a:off x="5775480" y="5744520"/>
            <a:ext cx="3346560" cy="760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4400" b="1" strike="noStrike" spc="-1">
                <a:solidFill>
                  <a:srgbClr val="000000"/>
                </a:solidFill>
                <a:uFill>
                  <a:solidFill>
                    <a:srgbClr val="FFFFFF"/>
                  </a:solidFill>
                </a:uFill>
                <a:latin typeface="Luckiest Guy" charset="0"/>
                <a:ea typeface="Luckiest Guy" charset="0"/>
                <a:cs typeface="Luckiest Guy" charset="0"/>
              </a:rPr>
              <a:t>+ Content</a:t>
            </a:r>
            <a:endParaRPr lang="en-US" sz="1800" b="0" strike="noStrike" spc="-1">
              <a:solidFill>
                <a:srgbClr val="000000"/>
              </a:solidFill>
              <a:uFill>
                <a:solidFill>
                  <a:srgbClr val="FFFFFF"/>
                </a:solidFill>
              </a:uFill>
              <a:latin typeface="Luckiest Guy" charset="0"/>
              <a:ea typeface="Luckiest Guy" charset="0"/>
              <a:cs typeface="Luckiest Guy" charset="0"/>
            </a:endParaRPr>
          </a:p>
        </p:txBody>
      </p:sp>
      <p:sp>
        <p:nvSpPr>
          <p:cNvPr id="15" name="CustomShape 8"/>
          <p:cNvSpPr/>
          <p:nvPr/>
        </p:nvSpPr>
        <p:spPr>
          <a:xfrm rot="16200000">
            <a:off x="-3155580" y="3444660"/>
            <a:ext cx="6568560" cy="2574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100" b="0" i="1" strike="noStrike" spc="-1">
                <a:solidFill>
                  <a:srgbClr val="D9D9D9"/>
                </a:solidFill>
                <a:uFill>
                  <a:solidFill>
                    <a:srgbClr val="FFFFFF"/>
                  </a:solidFill>
                </a:uFill>
                <a:latin typeface="Calibri"/>
              </a:rPr>
              <a:t>Advanced Network Game – © Securitymadein.lu – M. Farcot – Licensed Under CC BY SA 4.0</a:t>
            </a:r>
            <a:endParaRPr lang="en-US" sz="1800" b="0" strike="noStrike" spc="-1">
              <a:solidFill>
                <a:srgbClr val="000000"/>
              </a:solidFill>
              <a:uFill>
                <a:solidFill>
                  <a:srgbClr val="FFFFFF"/>
                </a:solidFill>
              </a:uFill>
              <a:latin typeface="Arial"/>
            </a:endParaRPr>
          </a:p>
        </p:txBody>
      </p:sp>
      <p:pic>
        <p:nvPicPr>
          <p:cNvPr id="16" name="Image 4"/>
          <p:cNvPicPr/>
          <p:nvPr/>
        </p:nvPicPr>
        <p:blipFill>
          <a:blip r:embed="rId4">
            <a:alphaModFix amt="24000"/>
          </a:blip>
          <a:stretch/>
        </p:blipFill>
        <p:spPr>
          <a:xfrm>
            <a:off x="8275680" y="71391"/>
            <a:ext cx="821520" cy="867600"/>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 name="TextShape 1"/>
          <p:cNvSpPr txBox="1"/>
          <p:nvPr/>
        </p:nvSpPr>
        <p:spPr>
          <a:xfrm>
            <a:off x="161640" y="274680"/>
            <a:ext cx="8524800" cy="1142640"/>
          </a:xfrm>
          <a:prstGeom prst="rect">
            <a:avLst/>
          </a:prstGeom>
          <a:noFill/>
          <a:ln>
            <a:noFill/>
          </a:ln>
        </p:spPr>
        <p:txBody>
          <a:bodyPr anchor="ctr"/>
          <a:lstStyle/>
          <a:p>
            <a:pPr>
              <a:lnSpc>
                <a:spcPct val="100000"/>
              </a:lnSpc>
            </a:pPr>
            <a:r>
              <a:rPr lang="en-US" sz="4400" b="0" strike="noStrike" spc="-1">
                <a:solidFill>
                  <a:srgbClr val="000000"/>
                </a:solidFill>
                <a:uFill>
                  <a:solidFill>
                    <a:srgbClr val="FFFFFF"/>
                  </a:solidFill>
                </a:uFill>
                <a:latin typeface="Luckiest Guy" charset="0"/>
                <a:ea typeface="Luckiest Guy" charset="0"/>
                <a:cs typeface="Luckiest Guy" charset="0"/>
              </a:rPr>
              <a:t>IP packet/ </a:t>
            </a:r>
            <a:r>
              <a:rPr lang="en-US" sz="4400" b="0" strike="noStrike" spc="-1" dirty="0" err="1">
                <a:solidFill>
                  <a:srgbClr val="000000"/>
                </a:solidFill>
                <a:uFill>
                  <a:solidFill>
                    <a:srgbClr val="FFFFFF"/>
                  </a:solidFill>
                </a:uFill>
                <a:latin typeface="Luckiest Guy" charset="0"/>
                <a:ea typeface="Luckiest Guy" charset="0"/>
                <a:cs typeface="Luckiest Guy" charset="0"/>
              </a:rPr>
              <a:t>Paquet</a:t>
            </a:r>
            <a:r>
              <a:rPr lang="en-US" sz="4400" b="0" strike="noStrike" spc="-1" dirty="0">
                <a:solidFill>
                  <a:srgbClr val="000000"/>
                </a:solidFill>
                <a:uFill>
                  <a:solidFill>
                    <a:srgbClr val="FFFFFF"/>
                  </a:solidFill>
                </a:uFill>
                <a:latin typeface="Luckiest Guy" charset="0"/>
                <a:ea typeface="Luckiest Guy" charset="0"/>
                <a:cs typeface="Luckiest Guy" charset="0"/>
              </a:rPr>
              <a:t> IP/ IP-</a:t>
            </a:r>
            <a:r>
              <a:rPr lang="en-US" sz="4400" b="0" strike="noStrike" spc="-1" dirty="0" err="1">
                <a:solidFill>
                  <a:srgbClr val="000000"/>
                </a:solidFill>
                <a:uFill>
                  <a:solidFill>
                    <a:srgbClr val="FFFFFF"/>
                  </a:solidFill>
                </a:uFill>
                <a:latin typeface="Luckiest Guy" charset="0"/>
                <a:ea typeface="Luckiest Guy" charset="0"/>
                <a:cs typeface="Luckiest Guy" charset="0"/>
              </a:rPr>
              <a:t>Paket</a:t>
            </a:r>
            <a:endParaRPr lang="en-US" sz="1800" b="0" strike="noStrike" spc="-1" dirty="0">
              <a:solidFill>
                <a:srgbClr val="000000"/>
              </a:solidFill>
              <a:uFill>
                <a:solidFill>
                  <a:srgbClr val="FFFFFF"/>
                </a:solidFill>
              </a:uFill>
              <a:latin typeface="Luckiest Guy" charset="0"/>
              <a:ea typeface="Luckiest Guy" charset="0"/>
              <a:cs typeface="Luckiest Guy" charset="0"/>
            </a:endParaRPr>
          </a:p>
        </p:txBody>
      </p:sp>
      <p:sp>
        <p:nvSpPr>
          <p:cNvPr id="129" name="CustomShape 2"/>
          <p:cNvSpPr/>
          <p:nvPr/>
        </p:nvSpPr>
        <p:spPr>
          <a:xfrm>
            <a:off x="-2008800" y="3832920"/>
            <a:ext cx="184320" cy="369000"/>
          </a:xfrm>
          <a:prstGeom prst="rect">
            <a:avLst/>
          </a:prstGeom>
          <a:noFill/>
          <a:ln>
            <a:noFill/>
          </a:ln>
        </p:spPr>
        <p:style>
          <a:lnRef idx="0">
            <a:scrgbClr r="0" g="0" b="0"/>
          </a:lnRef>
          <a:fillRef idx="0">
            <a:scrgbClr r="0" g="0" b="0"/>
          </a:fillRef>
          <a:effectRef idx="0">
            <a:scrgbClr r="0" g="0" b="0"/>
          </a:effectRef>
          <a:fontRef idx="minor"/>
        </p:style>
      </p:sp>
      <p:pic>
        <p:nvPicPr>
          <p:cNvPr id="132" name="Image 21"/>
          <p:cNvPicPr/>
          <p:nvPr/>
        </p:nvPicPr>
        <p:blipFill>
          <a:blip r:embed="rId3"/>
          <a:stretch/>
        </p:blipFill>
        <p:spPr>
          <a:xfrm>
            <a:off x="1423800" y="1330920"/>
            <a:ext cx="7473960" cy="5399280"/>
          </a:xfrm>
          <a:prstGeom prst="rect">
            <a:avLst/>
          </a:prstGeom>
          <a:ln>
            <a:noFill/>
          </a:ln>
        </p:spPr>
      </p:pic>
      <p:sp>
        <p:nvSpPr>
          <p:cNvPr id="7" name="CustomShape 8"/>
          <p:cNvSpPr/>
          <p:nvPr/>
        </p:nvSpPr>
        <p:spPr>
          <a:xfrm rot="16200000">
            <a:off x="-3155580" y="3444660"/>
            <a:ext cx="6568560" cy="2574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100" b="0" i="1" strike="noStrike" spc="-1">
                <a:solidFill>
                  <a:srgbClr val="D9D9D9"/>
                </a:solidFill>
                <a:uFill>
                  <a:solidFill>
                    <a:srgbClr val="FFFFFF"/>
                  </a:solidFill>
                </a:uFill>
                <a:latin typeface="Calibri"/>
              </a:rPr>
              <a:t>Advanced Network Game – © Securitymadein.lu – M. Farcot – Licensed Under CC BY SA 4.0</a:t>
            </a:r>
            <a:endParaRPr lang="en-US" sz="1800" b="0" strike="noStrike" spc="-1">
              <a:solidFill>
                <a:srgbClr val="000000"/>
              </a:solidFill>
              <a:uFill>
                <a:solidFill>
                  <a:srgbClr val="FFFFFF"/>
                </a:solidFill>
              </a:uFill>
              <a:latin typeface="Arial"/>
            </a:endParaRPr>
          </a:p>
        </p:txBody>
      </p:sp>
      <p:pic>
        <p:nvPicPr>
          <p:cNvPr id="8" name="Image 4"/>
          <p:cNvPicPr/>
          <p:nvPr/>
        </p:nvPicPr>
        <p:blipFill>
          <a:blip r:embed="rId4">
            <a:alphaModFix amt="24000"/>
          </a:blip>
          <a:stretch/>
        </p:blipFill>
        <p:spPr>
          <a:xfrm>
            <a:off x="8275680" y="71391"/>
            <a:ext cx="821520" cy="867600"/>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434</TotalTime>
  <Words>1264</Words>
  <Application>Microsoft Macintosh PowerPoint</Application>
  <PresentationFormat>Présentation à l'écran (4:3)</PresentationFormat>
  <Paragraphs>131</Paragraphs>
  <Slides>19</Slides>
  <Notes>19</Notes>
  <HiddenSlides>0</HiddenSlides>
  <MMClips>0</MMClips>
  <ScaleCrop>false</ScaleCrop>
  <HeadingPairs>
    <vt:vector size="6" baseType="variant">
      <vt:variant>
        <vt:lpstr>Polices utilisées</vt:lpstr>
      </vt:variant>
      <vt:variant>
        <vt:i4>7</vt:i4>
      </vt:variant>
      <vt:variant>
        <vt:lpstr>Thème</vt:lpstr>
      </vt:variant>
      <vt:variant>
        <vt:i4>2</vt:i4>
      </vt:variant>
      <vt:variant>
        <vt:lpstr>Titres des diapositives</vt:lpstr>
      </vt:variant>
      <vt:variant>
        <vt:i4>19</vt:i4>
      </vt:variant>
    </vt:vector>
  </HeadingPairs>
  <TitlesOfParts>
    <vt:vector size="28" baseType="lpstr">
      <vt:lpstr>Calibri</vt:lpstr>
      <vt:lpstr>DejaVu Sans</vt:lpstr>
      <vt:lpstr>Luckiest Guy</vt:lpstr>
      <vt:lpstr>Symbol</vt:lpstr>
      <vt:lpstr>Times New Roman</vt:lpstr>
      <vt:lpstr>Wingdings</vt:lpstr>
      <vt:lpstr>Arial</vt:lpstr>
      <vt:lpstr>Office Theme</vt:lpstr>
      <vt:lpstr>Office Theme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LinksUpToDate>false</LinksUpToDate>
  <SharedDoc>false</SharedDoc>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 are the Internet</dc:title>
  <dc:subject/>
  <dc:creator>Farcot</dc:creator>
  <dc:description/>
  <cp:lastModifiedBy>Utilisateur de Microsoft Office</cp:lastModifiedBy>
  <cp:revision>31</cp:revision>
  <cp:lastPrinted>2016-05-06T09:54:03Z</cp:lastPrinted>
  <dcterms:created xsi:type="dcterms:W3CDTF">2016-05-03T06:51:51Z</dcterms:created>
  <dcterms:modified xsi:type="dcterms:W3CDTF">2018-10-19T19:19:47Z</dcterms:modified>
  <dc:language>en-US</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15.0033</vt:lpwstr>
  </property>
  <property fmtid="{D5CDD505-2E9C-101B-9397-08002B2CF9AE}" pid="3" name="HiddenSlides">
    <vt:i4>0</vt:i4>
  </property>
  <property fmtid="{D5CDD505-2E9C-101B-9397-08002B2CF9AE}" pid="4" name="HyperlinksChanged">
    <vt:bool>false</vt:bool>
  </property>
  <property fmtid="{D5CDD505-2E9C-101B-9397-08002B2CF9AE}" pid="5" name="LinksUpToDate">
    <vt:bool>false</vt:bool>
  </property>
  <property fmtid="{D5CDD505-2E9C-101B-9397-08002B2CF9AE}" pid="6" name="MMClips">
    <vt:i4>0</vt:i4>
  </property>
  <property fmtid="{D5CDD505-2E9C-101B-9397-08002B2CF9AE}" pid="7" name="Notes">
    <vt:i4>17</vt:i4>
  </property>
  <property fmtid="{D5CDD505-2E9C-101B-9397-08002B2CF9AE}" pid="8" name="PresentationFormat">
    <vt:lpwstr>Présentation à l'écran (4:3)</vt:lpwstr>
  </property>
  <property fmtid="{D5CDD505-2E9C-101B-9397-08002B2CF9AE}" pid="9" name="ScaleCrop">
    <vt:bool>false</vt:bool>
  </property>
  <property fmtid="{D5CDD505-2E9C-101B-9397-08002B2CF9AE}" pid="10" name="ShareDoc">
    <vt:bool>false</vt:bool>
  </property>
  <property fmtid="{D5CDD505-2E9C-101B-9397-08002B2CF9AE}" pid="11" name="Slides">
    <vt:i4>17</vt:i4>
  </property>
</Properties>
</file>